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5" r:id="rId6"/>
    <p:sldId id="259" r:id="rId7"/>
    <p:sldId id="267" r:id="rId8"/>
    <p:sldId id="260" r:id="rId9"/>
    <p:sldId id="261" r:id="rId10"/>
    <p:sldId id="269" r:id="rId11"/>
    <p:sldId id="268" r:id="rId12"/>
    <p:sldId id="270" r:id="rId13"/>
    <p:sldId id="264" r:id="rId14"/>
    <p:sldId id="266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768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E72B9-DF30-4A6D-B365-B0DA7BEB6139}" type="datetimeFigureOut">
              <a:rPr lang="en-US" smtClean="0"/>
              <a:pPr/>
              <a:t>3/22/2010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ED66E-D99B-4C77-A12E-E644323AF2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E72B9-DF30-4A6D-B365-B0DA7BEB6139}" type="datetimeFigureOut">
              <a:rPr lang="en-US" smtClean="0"/>
              <a:pPr/>
              <a:t>3/22/2010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ED66E-D99B-4C77-A12E-E644323AF2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E72B9-DF30-4A6D-B365-B0DA7BEB6139}" type="datetimeFigureOut">
              <a:rPr lang="en-US" smtClean="0"/>
              <a:pPr/>
              <a:t>3/22/2010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ED66E-D99B-4C77-A12E-E644323AF2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E72B9-DF30-4A6D-B365-B0DA7BEB6139}" type="datetimeFigureOut">
              <a:rPr lang="en-US" smtClean="0"/>
              <a:pPr/>
              <a:t>3/22/2010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ED66E-D99B-4C77-A12E-E644323AF2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E72B9-DF30-4A6D-B365-B0DA7BEB6139}" type="datetimeFigureOut">
              <a:rPr lang="en-US" smtClean="0"/>
              <a:pPr/>
              <a:t>3/22/2010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ED66E-D99B-4C77-A12E-E644323AF2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E72B9-DF30-4A6D-B365-B0DA7BEB6139}" type="datetimeFigureOut">
              <a:rPr lang="en-US" smtClean="0"/>
              <a:pPr/>
              <a:t>3/22/2010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ED66E-D99B-4C77-A12E-E644323AF2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E72B9-DF30-4A6D-B365-B0DA7BEB6139}" type="datetimeFigureOut">
              <a:rPr lang="en-US" smtClean="0"/>
              <a:pPr/>
              <a:t>3/22/2010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ED66E-D99B-4C77-A12E-E644323AF2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E72B9-DF30-4A6D-B365-B0DA7BEB6139}" type="datetimeFigureOut">
              <a:rPr lang="en-US" smtClean="0"/>
              <a:pPr/>
              <a:t>3/22/2010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ED66E-D99B-4C77-A12E-E644323AF2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E72B9-DF30-4A6D-B365-B0DA7BEB6139}" type="datetimeFigureOut">
              <a:rPr lang="en-US" smtClean="0"/>
              <a:pPr/>
              <a:t>3/22/2010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ED66E-D99B-4C77-A12E-E644323AF2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E72B9-DF30-4A6D-B365-B0DA7BEB6139}" type="datetimeFigureOut">
              <a:rPr lang="en-US" smtClean="0"/>
              <a:pPr/>
              <a:t>3/22/2010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ED66E-D99B-4C77-A12E-E644323AF2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E72B9-DF30-4A6D-B365-B0DA7BEB6139}" type="datetimeFigureOut">
              <a:rPr lang="en-US" smtClean="0"/>
              <a:pPr/>
              <a:t>3/22/2010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ED66E-D99B-4C77-A12E-E644323AF2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E72B9-DF30-4A6D-B365-B0DA7BEB6139}" type="datetimeFigureOut">
              <a:rPr lang="en-US" smtClean="0"/>
              <a:pPr/>
              <a:t>3/22/2010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ED66E-D99B-4C77-A12E-E644323AF2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nick\Desktop\BID%20A3.mov" TargetMode="Externa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04800" y="-381000"/>
            <a:ext cx="9677400" cy="7620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6248400"/>
            <a:ext cx="6629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Nick Leonard  | Anna </a:t>
            </a:r>
            <a:r>
              <a:rPr lang="en-US" sz="1200" dirty="0" err="1" smtClean="0">
                <a:solidFill>
                  <a:schemeClr val="bg1"/>
                </a:solidFill>
              </a:rPr>
              <a:t>Ostberg</a:t>
            </a:r>
            <a:r>
              <a:rPr lang="en-US" sz="1200" dirty="0" smtClean="0">
                <a:solidFill>
                  <a:schemeClr val="bg1"/>
                </a:solidFill>
              </a:rPr>
              <a:t> | </a:t>
            </a:r>
            <a:r>
              <a:rPr lang="en-US" sz="1200" dirty="0" err="1" smtClean="0">
                <a:solidFill>
                  <a:schemeClr val="bg1"/>
                </a:solidFill>
              </a:rPr>
              <a:t>Aditya</a:t>
            </a:r>
            <a:r>
              <a:rPr lang="en-US" sz="1200" dirty="0" smtClean="0">
                <a:solidFill>
                  <a:schemeClr val="bg1"/>
                </a:solidFill>
              </a:rPr>
              <a:t> Sharma | Mike </a:t>
            </a:r>
            <a:r>
              <a:rPr lang="en-US" sz="1200" dirty="0" err="1" smtClean="0">
                <a:solidFill>
                  <a:schemeClr val="bg1"/>
                </a:solidFill>
              </a:rPr>
              <a:t>Sparandara</a:t>
            </a:r>
            <a:r>
              <a:rPr lang="en-US" sz="1200" dirty="0" smtClean="0">
                <a:solidFill>
                  <a:schemeClr val="bg1"/>
                </a:solidFill>
              </a:rPr>
              <a:t> | </a:t>
            </a:r>
            <a:r>
              <a:rPr lang="en-US" sz="1200" dirty="0" err="1" smtClean="0">
                <a:solidFill>
                  <a:schemeClr val="bg1"/>
                </a:solidFill>
              </a:rPr>
              <a:t>Adilakshmi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Veerubhotla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8200"/>
            <a:ext cx="7086600" cy="4935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23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71500" y="-25400"/>
            <a:ext cx="10325100" cy="688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Grocery List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23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71500" y="-25400"/>
            <a:ext cx="10325100" cy="688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Grocery List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23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091267" y="-25401"/>
            <a:ext cx="11311467" cy="84836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Email Reminders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ChickenDance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524000"/>
            <a:ext cx="7467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Enable use of the dashboard while cooking</a:t>
            </a:r>
          </a:p>
          <a:p>
            <a:endParaRPr lang="en-US" dirty="0" smtClean="0"/>
          </a:p>
          <a:p>
            <a:r>
              <a:rPr lang="en-US" b="1" dirty="0" smtClean="0"/>
              <a:t>Elbows</a:t>
            </a:r>
            <a:r>
              <a:rPr lang="en-US" dirty="0" smtClean="0"/>
              <a:t> as </a:t>
            </a:r>
            <a:r>
              <a:rPr lang="en-US" dirty="0" smtClean="0"/>
              <a:t>an input tool</a:t>
            </a:r>
          </a:p>
          <a:p>
            <a:endParaRPr lang="en-US" dirty="0" smtClean="0"/>
          </a:p>
          <a:p>
            <a:r>
              <a:rPr lang="en-US" dirty="0" smtClean="0"/>
              <a:t>No need for extra hand washing between steps</a:t>
            </a:r>
          </a:p>
          <a:p>
            <a:endParaRPr lang="en-US" dirty="0" smtClean="0"/>
          </a:p>
          <a:p>
            <a:r>
              <a:rPr lang="en-US" dirty="0" smtClean="0"/>
              <a:t>No greasy fingerprints</a:t>
            </a:r>
          </a:p>
          <a:p>
            <a:endParaRPr lang="en-US" dirty="0" smtClean="0"/>
          </a:p>
          <a:p>
            <a:r>
              <a:rPr lang="en-US" dirty="0" smtClean="0"/>
              <a:t>Many possible combinations for input</a:t>
            </a:r>
          </a:p>
          <a:p>
            <a:r>
              <a:rPr lang="en-US" dirty="0" smtClean="0"/>
              <a:t>(e.g. one elbow; swipes; holds)</a:t>
            </a:r>
          </a:p>
          <a:p>
            <a:endParaRPr lang="en-US" dirty="0" smtClean="0"/>
          </a:p>
          <a:p>
            <a:r>
              <a:rPr lang="en-US" i="1" dirty="0" smtClean="0"/>
              <a:t>Patent pending</a:t>
            </a:r>
          </a:p>
        </p:txBody>
      </p:sp>
      <p:pic>
        <p:nvPicPr>
          <p:cNvPr id="6" name="Picture 5" descr="chickendan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3124200"/>
            <a:ext cx="4191000" cy="283175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24400" y="457200"/>
            <a:ext cx="3192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65000"/>
                  </a:schemeClr>
                </a:solidFill>
              </a:rPr>
              <a:t>Now with 100% less salmonella!</a:t>
            </a:r>
            <a:endParaRPr lang="en-US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428601"/>
            <a:ext cx="9144000" cy="24622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Nick Leonard | Anna </a:t>
            </a:r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Ostberg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| </a:t>
            </a:r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Aditya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Sharma | Mike </a:t>
            </a:r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Sparandara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| </a:t>
            </a:r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Adilakshmi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Veerubhotla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" name="Content Placeholder 5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433" y="6389287"/>
            <a:ext cx="454207" cy="316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Video Demo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428601"/>
            <a:ext cx="9144000" cy="24622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Nick Leonard | Anna </a:t>
            </a:r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Ostberg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| </a:t>
            </a:r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Aditya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Sharma | Mike </a:t>
            </a:r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Sparandara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| </a:t>
            </a:r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Adilakshmi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Veerubhotla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" name="Content Placeholder 5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433" y="6389287"/>
            <a:ext cx="454207" cy="316313"/>
          </a:xfrm>
          <a:prstGeom prst="rect">
            <a:avLst/>
          </a:prstGeom>
        </p:spPr>
      </p:pic>
      <p:pic>
        <p:nvPicPr>
          <p:cNvPr id="11" name="BID A3.mo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04800" y="-381000"/>
            <a:ext cx="9677400" cy="7620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295400"/>
            <a:ext cx="7086600" cy="4935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Starting Out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28601"/>
            <a:ext cx="9144000" cy="24622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Nick Leonard | Anna </a:t>
            </a:r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Ostberg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| </a:t>
            </a:r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Aditya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Sharma | Mike </a:t>
            </a:r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Sparandara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| </a:t>
            </a:r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Adilakshmi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Veerubhotla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Content Placeholder 5" descr="log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433" y="6389287"/>
            <a:ext cx="454207" cy="316313"/>
          </a:xfrm>
        </p:spPr>
      </p:pic>
      <p:sp>
        <p:nvSpPr>
          <p:cNvPr id="7" name="TextBox 6"/>
          <p:cNvSpPr txBox="1"/>
          <p:nvPr/>
        </p:nvSpPr>
        <p:spPr>
          <a:xfrm>
            <a:off x="457200" y="1524000"/>
            <a:ext cx="7467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Research tells us:</a:t>
            </a:r>
          </a:p>
          <a:p>
            <a:endParaRPr lang="en-US" dirty="0" smtClean="0"/>
          </a:p>
          <a:p>
            <a:r>
              <a:rPr lang="en-US" b="1" dirty="0" smtClean="0"/>
              <a:t>people </a:t>
            </a:r>
            <a:r>
              <a:rPr lang="en-US" b="1" dirty="0" smtClean="0"/>
              <a:t>have no problems finding recipes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people </a:t>
            </a:r>
            <a:r>
              <a:rPr lang="en-US" b="1" dirty="0" smtClean="0"/>
              <a:t>have no problems saving recipes</a:t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b="1" dirty="0" smtClean="0"/>
              <a:t>people </a:t>
            </a:r>
            <a:r>
              <a:rPr lang="en-US" b="1" dirty="0" smtClean="0"/>
              <a:t>bring technology into the kitchen to use while cooking</a:t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b="1" dirty="0" smtClean="0"/>
              <a:t>people </a:t>
            </a:r>
            <a:r>
              <a:rPr lang="en-US" b="1" dirty="0" smtClean="0"/>
              <a:t>use technology while at the grocery store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What’s Out There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1828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finding recipes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52600" y="2667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saving recipes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43000" y="3581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rating recipes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733800" y="1905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commenting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962400" y="3581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social networking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53000" y="2667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filtering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981200" y="4648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meal planning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6428601"/>
            <a:ext cx="9144000" cy="24622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Nick Leonard | Anna </a:t>
            </a:r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Ostberg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| </a:t>
            </a:r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Aditya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Sharma | Mike </a:t>
            </a:r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Sparandara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| </a:t>
            </a:r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Adilakshmi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Veerubhotla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7" name="Content Placeholder 5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433" y="6389287"/>
            <a:ext cx="454207" cy="316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What We’re Keeping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1828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finding recipes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2667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saving recipes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3581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rating recipes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33800" y="1905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commenting 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2400" y="3581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social networking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53000" y="2667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filtering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81200" y="4648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meal planning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6428601"/>
            <a:ext cx="9144000" cy="24622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Nick Leonard | Anna </a:t>
            </a:r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Ostberg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| </a:t>
            </a:r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Aditya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Sharma | Mike </a:t>
            </a:r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Sparandara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| </a:t>
            </a:r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Adilakshmi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Veerubhotla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7" name="Content Placeholder 5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433" y="6389287"/>
            <a:ext cx="454207" cy="316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What We’re Adding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1828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finding recipes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2667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saving recipes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3581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rating recipes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33800" y="1905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commenting 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2400" y="3581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social networking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53000" y="2667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filtering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81200" y="4648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meal planning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3600" y="1752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dashboard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81600" y="4648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hands-free interaction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53200" y="3200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timeline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76600" y="56388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streamlined recipe steps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428601"/>
            <a:ext cx="9144000" cy="24622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Nick Leonard | Anna </a:t>
            </a:r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Ostberg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| </a:t>
            </a:r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Aditya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Sharma | Mike </a:t>
            </a:r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Sparandara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| </a:t>
            </a:r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Adilakshmi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Veerubhotla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1" name="Content Placeholder 5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433" y="6389287"/>
            <a:ext cx="454207" cy="316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Our Focus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524000"/>
            <a:ext cx="7467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Target Audience: </a:t>
            </a:r>
            <a:endParaRPr lang="en-US" dirty="0" smtClean="0"/>
          </a:p>
          <a:p>
            <a:r>
              <a:rPr lang="en-US" b="1" dirty="0" smtClean="0"/>
              <a:t>techno-savvy </a:t>
            </a:r>
            <a:r>
              <a:rPr lang="en-US" b="1" dirty="0" smtClean="0"/>
              <a:t>cooks of any experience level</a:t>
            </a:r>
          </a:p>
          <a:p>
            <a:endParaRPr lang="en-US" dirty="0" smtClean="0"/>
          </a:p>
          <a:p>
            <a:r>
              <a:rPr lang="en-US" dirty="0" smtClean="0"/>
              <a:t>Goal</a:t>
            </a:r>
            <a:r>
              <a:rPr lang="en-US" dirty="0" smtClean="0"/>
              <a:t>:</a:t>
            </a:r>
            <a:endParaRPr lang="en-US" dirty="0" smtClean="0"/>
          </a:p>
          <a:p>
            <a:r>
              <a:rPr lang="en-US" b="1" dirty="0" smtClean="0"/>
              <a:t>Optimize </a:t>
            </a:r>
            <a:r>
              <a:rPr lang="en-US" b="1" dirty="0" smtClean="0"/>
              <a:t>the use of the web in the kitchen as a cooking aid</a:t>
            </a:r>
          </a:p>
          <a:p>
            <a:endParaRPr lang="en-US" dirty="0"/>
          </a:p>
          <a:p>
            <a:r>
              <a:rPr lang="en-US" dirty="0" smtClean="0"/>
              <a:t>Considerations:</a:t>
            </a:r>
            <a:br>
              <a:rPr lang="en-US" dirty="0" smtClean="0"/>
            </a:b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en-US" b="1" dirty="0" smtClean="0"/>
              <a:t>support the flow of cooking</a:t>
            </a:r>
            <a:br>
              <a:rPr lang="en-US" b="1" dirty="0" smtClean="0"/>
            </a:br>
            <a:endParaRPr lang="en-US" b="1" dirty="0" smtClean="0"/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  coordinate multiple dishes being cooked in parallel</a:t>
            </a:r>
            <a:br>
              <a:rPr lang="en-US" b="1" dirty="0" smtClean="0"/>
            </a:br>
            <a:endParaRPr lang="en-US" b="1" dirty="0" smtClean="0"/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  manage time effectively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428601"/>
            <a:ext cx="9144000" cy="24622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Nick Leonard | Anna </a:t>
            </a:r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Ostberg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| </a:t>
            </a:r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Aditya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Sharma | Mike </a:t>
            </a:r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Sparandara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| </a:t>
            </a:r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Adilakshmi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Veerubhotla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" name="Content Placeholder 5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433" y="6389287"/>
            <a:ext cx="454207" cy="316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G_2811.C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240824"/>
            <a:ext cx="4572000" cy="303847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Jane Miller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524000"/>
            <a:ext cx="7467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26 years old</a:t>
            </a:r>
          </a:p>
          <a:p>
            <a:endParaRPr lang="en-US" sz="1600" dirty="0" smtClean="0"/>
          </a:p>
          <a:p>
            <a:r>
              <a:rPr lang="en-US" sz="1600" dirty="0" smtClean="0"/>
              <a:t>Lives in Chicago</a:t>
            </a:r>
          </a:p>
          <a:p>
            <a:endParaRPr lang="en-US" sz="1600" dirty="0" smtClean="0"/>
          </a:p>
          <a:p>
            <a:r>
              <a:rPr lang="en-US" sz="1600" dirty="0" smtClean="0"/>
              <a:t>Works as a 4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grade teacher</a:t>
            </a:r>
          </a:p>
          <a:p>
            <a:endParaRPr lang="en-US" sz="1600" dirty="0" smtClean="0"/>
          </a:p>
          <a:p>
            <a:r>
              <a:rPr lang="en-US" sz="1600" dirty="0" smtClean="0"/>
              <a:t>Novice cook, but wants to learn</a:t>
            </a:r>
          </a:p>
          <a:p>
            <a:endParaRPr lang="en-US" sz="1600" dirty="0" smtClean="0"/>
          </a:p>
          <a:p>
            <a:r>
              <a:rPr lang="en-US" sz="1600" dirty="0" smtClean="0"/>
              <a:t>Currently eats frozen </a:t>
            </a:r>
            <a:r>
              <a:rPr lang="en-US" sz="1600" dirty="0" err="1" smtClean="0"/>
              <a:t>LeanCuisine</a:t>
            </a:r>
            <a:r>
              <a:rPr lang="en-US" sz="1600" dirty="0" smtClean="0"/>
              <a:t> lunches most days, </a:t>
            </a:r>
            <a:br>
              <a:rPr lang="en-US" sz="1600" dirty="0" smtClean="0"/>
            </a:br>
            <a:r>
              <a:rPr lang="en-US" sz="1600" dirty="0" smtClean="0"/>
              <a:t>and would like to start cooking her own lunches instead</a:t>
            </a:r>
          </a:p>
          <a:p>
            <a:endParaRPr lang="en-US" sz="1600" dirty="0" smtClean="0"/>
          </a:p>
          <a:p>
            <a:r>
              <a:rPr lang="en-US" sz="1600" dirty="0" smtClean="0"/>
              <a:t>Always has her BlackBerry Pearl with her</a:t>
            </a:r>
          </a:p>
          <a:p>
            <a:endParaRPr lang="en-US" sz="1600" dirty="0" smtClean="0"/>
          </a:p>
          <a:p>
            <a:r>
              <a:rPr lang="en-US" sz="1600" dirty="0" smtClean="0"/>
              <a:t>Has a </a:t>
            </a:r>
            <a:r>
              <a:rPr lang="en-US" sz="1600" dirty="0" err="1" smtClean="0"/>
              <a:t>Macbook</a:t>
            </a:r>
          </a:p>
          <a:p>
            <a:endParaRPr lang="en-US" sz="1600" dirty="0" smtClean="0"/>
          </a:p>
          <a:p>
            <a:r>
              <a:rPr lang="en-US" sz="1600" dirty="0" smtClean="0"/>
              <a:t>Primarily grocery shops at Jewel, but likes to get a few things from Whole Foods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428601"/>
            <a:ext cx="9144000" cy="24622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Nick Leonard | Anna </a:t>
            </a:r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Ostberg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| </a:t>
            </a:r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Aditya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Sharma | Mike </a:t>
            </a:r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Sparandara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| </a:t>
            </a:r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Adilakshmi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Veerubhotla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2" name="Content Placeholder 5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433" y="6389287"/>
            <a:ext cx="454207" cy="316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Our Solution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524000"/>
            <a:ext cx="7467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Spatula</a:t>
            </a:r>
          </a:p>
          <a:p>
            <a:endParaRPr lang="en-US" dirty="0" smtClean="0"/>
          </a:p>
          <a:p>
            <a:r>
              <a:rPr lang="en-US" b="1" dirty="0" smtClean="0"/>
              <a:t>dashboard </a:t>
            </a:r>
            <a:r>
              <a:rPr lang="en-US" b="1" dirty="0" smtClean="0"/>
              <a:t>view for use while cooking</a:t>
            </a:r>
            <a:br>
              <a:rPr lang="en-US" b="1" dirty="0" smtClean="0"/>
            </a:br>
            <a:endParaRPr lang="en-US" b="1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 provide user with clearly delineated steps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provide </a:t>
            </a:r>
            <a:r>
              <a:rPr lang="en-US" b="1" dirty="0" smtClean="0"/>
              <a:t>tips for novice users</a:t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b="1" dirty="0" smtClean="0"/>
              <a:t>hands-free </a:t>
            </a:r>
            <a:r>
              <a:rPr lang="en-US" b="1" dirty="0" smtClean="0"/>
              <a:t>use of the dashboard while cooking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 voice commands</a:t>
            </a:r>
            <a:br>
              <a:rPr lang="en-US" dirty="0" smtClean="0"/>
            </a:b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en-US" i="1" dirty="0" err="1" smtClean="0"/>
              <a:t>ChickenDance</a:t>
            </a:r>
            <a:r>
              <a:rPr lang="en-US" dirty="0" smtClean="0"/>
              <a:t>: unique interaction technique for hands-free use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428601"/>
            <a:ext cx="9144000" cy="24622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Nick Leonard | Anna </a:t>
            </a:r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Ostberg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| </a:t>
            </a:r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Aditya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Sharma | Mike </a:t>
            </a:r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Sparandara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| </a:t>
            </a:r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Adilakshmi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Veerubhotla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" name="Content Placeholder 5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433" y="6389287"/>
            <a:ext cx="454207" cy="316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Walkthrough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6428601"/>
            <a:ext cx="9144000" cy="24622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Nick Leonard | Anna </a:t>
            </a:r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Ostberg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| </a:t>
            </a:r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Aditya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Sharma | Mike </a:t>
            </a:r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Sparandara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| </a:t>
            </a:r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Adilakshmi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Veerubhotla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" name="Content Placeholder 5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433" y="6389287"/>
            <a:ext cx="454207" cy="316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341</Words>
  <Application>Microsoft Office PowerPoint</Application>
  <PresentationFormat>On-screen Show (4:3)</PresentationFormat>
  <Paragraphs>102</Paragraphs>
  <Slides>15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Starting Out</vt:lpstr>
      <vt:lpstr>What’s Out There</vt:lpstr>
      <vt:lpstr>What We’re Keeping</vt:lpstr>
      <vt:lpstr>What We’re Adding</vt:lpstr>
      <vt:lpstr>Our Focus</vt:lpstr>
      <vt:lpstr>Jane Miller</vt:lpstr>
      <vt:lpstr>Our Solution</vt:lpstr>
      <vt:lpstr>Walkthrough</vt:lpstr>
      <vt:lpstr>Grocery List</vt:lpstr>
      <vt:lpstr>Grocery List</vt:lpstr>
      <vt:lpstr>Email Reminders</vt:lpstr>
      <vt:lpstr>Slide 13</vt:lpstr>
      <vt:lpstr>Video Demo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nick</dc:creator>
  <cp:lastModifiedBy>nick</cp:lastModifiedBy>
  <cp:revision>37</cp:revision>
  <dcterms:created xsi:type="dcterms:W3CDTF">2010-03-21T05:57:56Z</dcterms:created>
  <dcterms:modified xsi:type="dcterms:W3CDTF">2010-03-22T18:09:46Z</dcterms:modified>
</cp:coreProperties>
</file>