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2" r:id="rId6"/>
    <p:sldId id="266" r:id="rId7"/>
    <p:sldId id="265" r:id="rId8"/>
    <p:sldId id="263" r:id="rId9"/>
    <p:sldId id="264" r:id="rId10"/>
    <p:sldId id="261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xmlns:mc="http://schemas.openxmlformats.org/markup-compatibility/2006" xmlns:a14="http://schemas.microsoft.com/office/drawing/2010/main" val="D60093" mc:Ignorable="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B01F5-9F86-4DA9-9895-A17C36A1F866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25344-64E5-4E24-864C-B2456CCC6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44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kind of</a:t>
            </a:r>
            <a:r>
              <a:rPr lang="en-US" baseline="0" dirty="0" smtClean="0"/>
              <a:t> stories are recommended;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25344-64E5-4E24-864C-B2456CCC6B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78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E758-FFE5-415D-98FC-27CF0882BB07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F2CD-E8A4-4821-9A1D-6FF585ED23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61BA-2FA5-4BE4-9301-89F1B01191FE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C0C8A-87C6-4B68-B958-F3147EF35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61BA-2FA5-4BE4-9301-89F1B01191FE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C0C8A-87C6-4B68-B958-F3147EF35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61BA-2FA5-4BE4-9301-89F1B01191FE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F2CD-E8A4-4821-9A1D-6FF585ED23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61BA-2FA5-4BE4-9301-89F1B01191FE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F2CD-E8A4-4821-9A1D-6FF585ED23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61BA-2FA5-4BE4-9301-89F1B01191FE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C0C8A-87C6-4B68-B958-F3147EF35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61BA-2FA5-4BE4-9301-89F1B01191FE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C0C8A-87C6-4B68-B958-F3147EF35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61BA-2FA5-4BE4-9301-89F1B01191FE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C0C8A-87C6-4B68-B958-F3147EF35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61BA-2FA5-4BE4-9301-89F1B01191FE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C0C8A-87C6-4B68-B958-F3147EF35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61BA-2FA5-4BE4-9301-89F1B01191FE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C0C8A-87C6-4B68-B958-F3147EF35D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61BA-2FA5-4BE4-9301-89F1B01191FE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6C0C8A-87C6-4B68-B958-F3147EF35D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xmlns:mc="http://schemas.openxmlformats.org/markup-compatibility/2006" xmlns:a14="http://schemas.microsoft.com/office/drawing/2010/main" val="FFFFFF" mc:Ignorable="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fld id="{7295F2CD-E8A4-4821-9A1D-6FF585ED23B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A5361BA-2FA5-4BE4-9301-89F1B01191FE}" type="datetimeFigureOut">
              <a:rPr lang="en-US" smtClean="0"/>
              <a:t>3/26/2010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Happened</a:t>
            </a:r>
            <a:br>
              <a:rPr lang="en-US" dirty="0" smtClean="0"/>
            </a:br>
            <a:r>
              <a:rPr lang="en-US" dirty="0" smtClean="0"/>
              <a:t>Last Night?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600200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A Collection of Shared Experiences</a:t>
            </a:r>
          </a:p>
          <a:p>
            <a:endParaRPr lang="en-US" sz="1800" dirty="0"/>
          </a:p>
          <a:p>
            <a:r>
              <a:rPr lang="en-US" sz="1500" dirty="0" err="1" smtClean="0"/>
              <a:t>Caitlinn</a:t>
            </a:r>
            <a:r>
              <a:rPr lang="en-US" sz="1500" dirty="0" smtClean="0"/>
              <a:t> Cork</a:t>
            </a:r>
          </a:p>
          <a:p>
            <a:r>
              <a:rPr lang="en-US" sz="1500" dirty="0" smtClean="0"/>
              <a:t>Oren Kravetz</a:t>
            </a:r>
          </a:p>
          <a:p>
            <a:r>
              <a:rPr lang="en-US" sz="1500" dirty="0" err="1" smtClean="0"/>
              <a:t>Prerna</a:t>
            </a:r>
            <a:r>
              <a:rPr lang="en-US" sz="1500" dirty="0" smtClean="0"/>
              <a:t> Ramesh</a:t>
            </a:r>
          </a:p>
          <a:p>
            <a:r>
              <a:rPr lang="en-US" sz="1500" dirty="0" smtClean="0"/>
              <a:t>Spencer </a:t>
            </a:r>
            <a:r>
              <a:rPr lang="en-US" sz="1500" dirty="0" err="1" smtClean="0"/>
              <a:t>Sugarman</a:t>
            </a:r>
            <a:endParaRPr lang="en-US" sz="1500" dirty="0" smtClean="0"/>
          </a:p>
        </p:txBody>
      </p:sp>
    </p:spTree>
    <p:extLst>
      <p:ext uri="{BB962C8B-B14F-4D97-AF65-F5344CB8AC3E}">
        <p14:creationId xmlns:p14="http://schemas.microsoft.com/office/powerpoint/2010/main" val="865203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Public &amp; Private stories</a:t>
            </a:r>
          </a:p>
          <a:p>
            <a:r>
              <a:rPr lang="en-US" sz="4800" dirty="0" smtClean="0"/>
              <a:t>Commenting</a:t>
            </a:r>
          </a:p>
          <a:p>
            <a:r>
              <a:rPr lang="en-US" sz="4800" dirty="0" smtClean="0"/>
              <a:t>Rating</a:t>
            </a:r>
          </a:p>
          <a:p>
            <a:r>
              <a:rPr lang="en-US" sz="4800" dirty="0" smtClean="0"/>
              <a:t>Reporting</a:t>
            </a:r>
          </a:p>
          <a:p>
            <a:r>
              <a:rPr lang="en-US" sz="4800" dirty="0" smtClean="0"/>
              <a:t>View by popular, new, map</a:t>
            </a:r>
          </a:p>
        </p:txBody>
      </p:sp>
    </p:spTree>
    <p:extLst>
      <p:ext uri="{BB962C8B-B14F-4D97-AF65-F5344CB8AC3E}">
        <p14:creationId xmlns:p14="http://schemas.microsoft.com/office/powerpoint/2010/main" val="1895029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47800" y="1447800"/>
            <a:ext cx="6096000" cy="2506980"/>
          </a:xfrm>
        </p:spPr>
      </p:pic>
    </p:spTree>
    <p:extLst>
      <p:ext uri="{BB962C8B-B14F-4D97-AF65-F5344CB8AC3E}">
        <p14:creationId xmlns:p14="http://schemas.microsoft.com/office/powerpoint/2010/main" val="2514163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Research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Brick &amp; Mortar</a:t>
            </a:r>
          </a:p>
          <a:p>
            <a:pPr lvl="1"/>
            <a:r>
              <a:rPr lang="en-US" sz="3600" dirty="0" smtClean="0"/>
              <a:t>Bartenders can’t speak about what goes on in their bars</a:t>
            </a:r>
          </a:p>
          <a:p>
            <a:r>
              <a:rPr lang="en-US" sz="3600" dirty="0" smtClean="0"/>
              <a:t>Retrospectives</a:t>
            </a:r>
          </a:p>
          <a:p>
            <a:pPr lvl="1"/>
            <a:r>
              <a:rPr lang="en-US" sz="3600" dirty="0" smtClean="0"/>
              <a:t>Lots of crazy, drunken stories</a:t>
            </a:r>
          </a:p>
          <a:p>
            <a:pPr lvl="1"/>
            <a:r>
              <a:rPr lang="en-US" sz="3600" dirty="0" smtClean="0"/>
              <a:t>Stories involving both groups and individuals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79773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Research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People remember different things and piece together the story later</a:t>
            </a:r>
          </a:p>
          <a:p>
            <a:r>
              <a:rPr lang="en-US" sz="4000" dirty="0" smtClean="0"/>
              <a:t>The interaction takes place primarily offline</a:t>
            </a:r>
          </a:p>
          <a:p>
            <a:r>
              <a:rPr lang="en-US" sz="4000" dirty="0" smtClean="0"/>
              <a:t>People like reading embarrassing stories about other people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57122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Experts &amp; Novices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Or, in other words:</a:t>
            </a:r>
          </a:p>
          <a:p>
            <a:pPr lvl="1"/>
            <a:r>
              <a:rPr lang="en-US" sz="3400" dirty="0" smtClean="0"/>
              <a:t>People who were there</a:t>
            </a:r>
            <a:br>
              <a:rPr lang="en-US" sz="3400" dirty="0" smtClean="0"/>
            </a:br>
            <a:r>
              <a:rPr lang="en-US" sz="3400" dirty="0" smtClean="0"/>
              <a:t>vs.</a:t>
            </a:r>
            <a:br>
              <a:rPr lang="en-US" sz="3400" dirty="0" smtClean="0"/>
            </a:br>
            <a:r>
              <a:rPr lang="en-US" sz="3400" dirty="0" smtClean="0"/>
              <a:t>People who weren’t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661551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Privacy Issues</a:t>
            </a:r>
          </a:p>
          <a:p>
            <a:r>
              <a:rPr lang="en-US" sz="3600" dirty="0" smtClean="0"/>
              <a:t>Inclusion of other (non-drunken) memories &amp; experiences</a:t>
            </a:r>
          </a:p>
          <a:p>
            <a:r>
              <a:rPr lang="en-US" sz="3600" dirty="0" smtClean="0"/>
              <a:t>Screening of non-interesting stories</a:t>
            </a:r>
          </a:p>
        </p:txBody>
      </p:sp>
    </p:spTree>
    <p:extLst>
      <p:ext uri="{BB962C8B-B14F-4D97-AF65-F5344CB8AC3E}">
        <p14:creationId xmlns:p14="http://schemas.microsoft.com/office/powerpoint/2010/main" val="834677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Wireframes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680" y="1668780"/>
            <a:ext cx="6035040" cy="466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3566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Wireframes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680" y="1668780"/>
            <a:ext cx="6035040" cy="466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8858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Wireframes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680" y="1668780"/>
            <a:ext cx="6035040" cy="466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0171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Scenario</a:t>
            </a:r>
          </a:p>
          <a:p>
            <a:r>
              <a:rPr lang="en-US" dirty="0" smtClean="0"/>
              <a:t>Scenario the Second</a:t>
            </a:r>
          </a:p>
          <a:p>
            <a:r>
              <a:rPr lang="en-US" dirty="0" smtClean="0"/>
              <a:t>Scenario III: Revenge of the Scenarios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0935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2">
      <a:dk1>
        <a:srgbClr xmlns:mc="http://schemas.openxmlformats.org/markup-compatibility/2006" xmlns:a14="http://schemas.microsoft.com/office/drawing/2010/main" val="FFFFFF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00B0F0" mc:Ignorable=""/>
      </a:dk2>
      <a:lt2>
        <a:srgbClr xmlns:mc="http://schemas.openxmlformats.org/markup-compatibility/2006" xmlns:a14="http://schemas.microsoft.com/office/drawing/2010/main" val="E5E5E5" mc:Ignorable=""/>
      </a:lt2>
      <a:accent1>
        <a:srgbClr xmlns:mc="http://schemas.openxmlformats.org/markup-compatibility/2006" xmlns:a14="http://schemas.microsoft.com/office/drawing/2010/main" val="7F7F7F" mc:Ignorable=""/>
      </a:accent1>
      <a:accent2>
        <a:srgbClr xmlns:mc="http://schemas.openxmlformats.org/markup-compatibility/2006" xmlns:a14="http://schemas.microsoft.com/office/drawing/2010/main" val="92D050" mc:Ignorable=""/>
      </a:accent2>
      <a:accent3>
        <a:srgbClr xmlns:mc="http://schemas.openxmlformats.org/markup-compatibility/2006" xmlns:a14="http://schemas.microsoft.com/office/drawing/2010/main" val="526DB0" mc:Ignorable=""/>
      </a:accent3>
      <a:accent4>
        <a:srgbClr xmlns:mc="http://schemas.openxmlformats.org/markup-compatibility/2006" xmlns:a14="http://schemas.microsoft.com/office/drawing/2010/main" val="989AAC" mc:Ignorable=""/>
      </a:accent4>
      <a:accent5>
        <a:srgbClr xmlns:mc="http://schemas.openxmlformats.org/markup-compatibility/2006" xmlns:a14="http://schemas.microsoft.com/office/drawing/2010/main" val="DC5924" mc:Ignorable=""/>
      </a:accent5>
      <a:accent6>
        <a:srgbClr xmlns:mc="http://schemas.openxmlformats.org/markup-compatibility/2006" xmlns:a14="http://schemas.microsoft.com/office/drawing/2010/main" val="B4B392" mc:Ignorable=""/>
      </a:accent6>
      <a:hlink>
        <a:srgbClr xmlns:mc="http://schemas.openxmlformats.org/markup-compatibility/2006" xmlns:a14="http://schemas.microsoft.com/office/drawing/2010/main" val="CC9900" mc:Ignorable=""/>
      </a:hlink>
      <a:folHlink>
        <a:srgbClr xmlns:mc="http://schemas.openxmlformats.org/markup-compatibility/2006" xmlns:a14="http://schemas.microsoft.com/office/drawing/2010/main" val="969696" mc:Ignorable="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xmlns:mc="http://schemas.openxmlformats.org/markup-compatibility/2006" xmlns:a14="http://schemas.microsoft.com/office/drawing/2010/main" val="000000" mc:Ignorable="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116</TotalTime>
  <Words>139</Words>
  <Application>Microsoft Office PowerPoint</Application>
  <PresentationFormat>On-screen Show (4:3)</PresentationFormat>
  <Paragraphs>40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What Happened Last Night?</vt:lpstr>
      <vt:lpstr>User Research</vt:lpstr>
      <vt:lpstr>User Research Trends</vt:lpstr>
      <vt:lpstr>Experts &amp; Novices</vt:lpstr>
      <vt:lpstr>Feedback</vt:lpstr>
      <vt:lpstr>Wireframes</vt:lpstr>
      <vt:lpstr>Wireframes</vt:lpstr>
      <vt:lpstr>Wireframes</vt:lpstr>
      <vt:lpstr>Scenarios</vt:lpstr>
      <vt:lpstr>Features</vt:lpstr>
      <vt:lpstr>Demonstration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Oren Kravetz</dc:creator>
  <cp:lastModifiedBy>Oren Kravetz</cp:lastModifiedBy>
  <cp:revision>9</cp:revision>
  <dcterms:created xsi:type="dcterms:W3CDTF">2010-03-21T14:24:53Z</dcterms:created>
  <dcterms:modified xsi:type="dcterms:W3CDTF">2010-03-26T20:19:09Z</dcterms:modified>
</cp:coreProperties>
</file>