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diagrams/colors2.xml" ContentType="application/vnd.openxmlformats-officedocument.drawingml.diagramColors+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diagrams/colors1.xml" ContentType="application/vnd.openxmlformats-officedocument.drawingml.diagramColors+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diagrams/layout1.xml" ContentType="application/vnd.openxmlformats-officedocument.drawingml.diagramLayou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diagrams/data1.xml" ContentType="application/vnd.openxmlformats-officedocument.drawingml.diagramData+xml"/>
  <Override PartName="/ppt/diagrams/quickStyle3.xml" ContentType="application/vnd.openxmlformats-officedocument.drawingml.diagramStyl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diagrams/data3.xml" ContentType="application/vnd.openxmlformats-officedocument.drawingml.diagramData+xml"/>
  <Override PartName="/ppt/notesSlides/notesSlide1.xml" ContentType="application/vnd.openxmlformats-officedocument.presentationml.notesSlide+xml"/>
  <Override PartName="/ppt/diagrams/quickStyle1.xml" ContentType="application/vnd.openxmlformats-officedocument.drawingml.diagramStyle+xml"/>
  <Override PartName="/ppt/slides/slide4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diagrams/colors3.xml" ContentType="application/vnd.openxmlformats-officedocument.drawingml.diagramColors+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diagrams/layout3.xml" ContentType="application/vnd.openxmlformats-officedocument.drawingml.diagramLayout+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slideLayouts/slideLayout12.xml" ContentType="application/vnd.openxmlformats-officedocument.presentationml.slideLayout+xml"/>
  <Override PartName="/ppt/diagrams/data2.xml" ContentType="application/vnd.openxmlformats-officedocument.drawingml.diagramData+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4142" r:id="rId1"/>
  </p:sldMasterIdLst>
  <p:notesMasterIdLst>
    <p:notesMasterId r:id="rId48"/>
  </p:notesMasterIdLst>
  <p:handoutMasterIdLst>
    <p:handoutMasterId r:id="rId49"/>
  </p:handoutMasterIdLst>
  <p:sldIdLst>
    <p:sldId id="256" r:id="rId2"/>
    <p:sldId id="257" r:id="rId3"/>
    <p:sldId id="288" r:id="rId4"/>
    <p:sldId id="290" r:id="rId5"/>
    <p:sldId id="260" r:id="rId6"/>
    <p:sldId id="291" r:id="rId7"/>
    <p:sldId id="261" r:id="rId8"/>
    <p:sldId id="292" r:id="rId9"/>
    <p:sldId id="293" r:id="rId10"/>
    <p:sldId id="298" r:id="rId11"/>
    <p:sldId id="300" r:id="rId12"/>
    <p:sldId id="294" r:id="rId13"/>
    <p:sldId id="295" r:id="rId14"/>
    <p:sldId id="296" r:id="rId15"/>
    <p:sldId id="297" r:id="rId16"/>
    <p:sldId id="299" r:id="rId17"/>
    <p:sldId id="306" r:id="rId18"/>
    <p:sldId id="301" r:id="rId19"/>
    <p:sldId id="302" r:id="rId20"/>
    <p:sldId id="303" r:id="rId21"/>
    <p:sldId id="304" r:id="rId22"/>
    <p:sldId id="305" r:id="rId23"/>
    <p:sldId id="263" r:id="rId24"/>
    <p:sldId id="307" r:id="rId25"/>
    <p:sldId id="319" r:id="rId26"/>
    <p:sldId id="308" r:id="rId27"/>
    <p:sldId id="320" r:id="rId28"/>
    <p:sldId id="287" r:id="rId29"/>
    <p:sldId id="321" r:id="rId30"/>
    <p:sldId id="264" r:id="rId31"/>
    <p:sldId id="309" r:id="rId32"/>
    <p:sldId id="310" r:id="rId33"/>
    <p:sldId id="311" r:id="rId34"/>
    <p:sldId id="312" r:id="rId35"/>
    <p:sldId id="313" r:id="rId36"/>
    <p:sldId id="314" r:id="rId37"/>
    <p:sldId id="315" r:id="rId38"/>
    <p:sldId id="324" r:id="rId39"/>
    <p:sldId id="317" r:id="rId40"/>
    <p:sldId id="316" r:id="rId41"/>
    <p:sldId id="325" r:id="rId42"/>
    <p:sldId id="318" r:id="rId43"/>
    <p:sldId id="322" r:id="rId44"/>
    <p:sldId id="267" r:id="rId45"/>
    <p:sldId id="270" r:id="rId46"/>
    <p:sldId id="32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78309" autoAdjust="0"/>
  </p:normalViewPr>
  <p:slideViewPr>
    <p:cSldViewPr snapToObjects="1">
      <p:cViewPr varScale="1">
        <p:scale>
          <a:sx n="94" d="100"/>
          <a:sy n="94" d="100"/>
        </p:scale>
        <p:origin x="-120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handoutMaster" Target="handoutMasters/handoutMaster1.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viewProps" Target="viewProps.xml"/><Relationship Id="rId54" Type="http://schemas.openxmlformats.org/officeDocument/2006/relationships/tableStyles" Target="tableStyle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2366F9-2F79-174C-8B7D-01B6CEB421F5}"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867771DA-CB46-EF40-BA8B-C59CB98E95A0}">
      <dgm:prSet phldrT="[Text]"/>
      <dgm:spPr/>
      <dgm:t>
        <a:bodyPr/>
        <a:lstStyle/>
        <a:p>
          <a:r>
            <a:rPr lang="en-US" dirty="0" smtClean="0"/>
            <a:t>image</a:t>
          </a:r>
          <a:endParaRPr lang="en-US" dirty="0"/>
        </a:p>
      </dgm:t>
    </dgm:pt>
    <dgm:pt modelId="{52D3B327-73C1-D449-8035-1110986AC161}" type="parTrans" cxnId="{C227EEDA-EFC2-AC43-8F52-B63C29FE0408}">
      <dgm:prSet/>
      <dgm:spPr/>
      <dgm:t>
        <a:bodyPr/>
        <a:lstStyle/>
        <a:p>
          <a:endParaRPr lang="en-US"/>
        </a:p>
      </dgm:t>
    </dgm:pt>
    <dgm:pt modelId="{C6C8FB21-F1F3-E74F-861B-D863D90E173D}" type="sibTrans" cxnId="{C227EEDA-EFC2-AC43-8F52-B63C29FE0408}">
      <dgm:prSet/>
      <dgm:spPr/>
      <dgm:t>
        <a:bodyPr/>
        <a:lstStyle/>
        <a:p>
          <a:endParaRPr lang="en-US"/>
        </a:p>
      </dgm:t>
    </dgm:pt>
    <dgm:pt modelId="{26C99B19-0725-B54D-860B-37A8DFEC9EE0}">
      <dgm:prSet phldrT="[Text]"/>
      <dgm:spPr/>
      <dgm:t>
        <a:bodyPr/>
        <a:lstStyle/>
        <a:p>
          <a:r>
            <a:rPr lang="en-US" dirty="0" smtClean="0"/>
            <a:t>annotation</a:t>
          </a:r>
          <a:endParaRPr lang="en-US" dirty="0"/>
        </a:p>
      </dgm:t>
    </dgm:pt>
    <dgm:pt modelId="{D36FAA40-9897-D44E-986C-669892159E45}" type="parTrans" cxnId="{62B1DA1B-E4B7-094C-A2D5-40B31EC76405}">
      <dgm:prSet/>
      <dgm:spPr/>
      <dgm:t>
        <a:bodyPr/>
        <a:lstStyle/>
        <a:p>
          <a:endParaRPr lang="en-US"/>
        </a:p>
      </dgm:t>
    </dgm:pt>
    <dgm:pt modelId="{4A2E379B-9D84-904F-B409-55DA1FBB4431}" type="sibTrans" cxnId="{62B1DA1B-E4B7-094C-A2D5-40B31EC76405}">
      <dgm:prSet/>
      <dgm:spPr/>
      <dgm:t>
        <a:bodyPr/>
        <a:lstStyle/>
        <a:p>
          <a:endParaRPr lang="en-US"/>
        </a:p>
      </dgm:t>
    </dgm:pt>
    <dgm:pt modelId="{BC7B368C-7608-0642-A1DD-9B592922F470}">
      <dgm:prSet phldrT="[Text]"/>
      <dgm:spPr/>
      <dgm:t>
        <a:bodyPr/>
        <a:lstStyle/>
        <a:p>
          <a:r>
            <a:rPr lang="en-US" dirty="0" smtClean="0"/>
            <a:t>annotation</a:t>
          </a:r>
          <a:endParaRPr lang="en-US" dirty="0"/>
        </a:p>
      </dgm:t>
    </dgm:pt>
    <dgm:pt modelId="{F595DD9E-0199-F54A-B9D4-616C68A24C36}" type="parTrans" cxnId="{250A0E25-97F0-644D-8E1A-0929522397DE}">
      <dgm:prSet/>
      <dgm:spPr/>
      <dgm:t>
        <a:bodyPr/>
        <a:lstStyle/>
        <a:p>
          <a:endParaRPr lang="en-US"/>
        </a:p>
      </dgm:t>
    </dgm:pt>
    <dgm:pt modelId="{075A338F-BFC9-7F47-A5A0-10545028769D}" type="sibTrans" cxnId="{250A0E25-97F0-644D-8E1A-0929522397DE}">
      <dgm:prSet/>
      <dgm:spPr/>
      <dgm:t>
        <a:bodyPr/>
        <a:lstStyle/>
        <a:p>
          <a:endParaRPr lang="en-US"/>
        </a:p>
      </dgm:t>
    </dgm:pt>
    <dgm:pt modelId="{9269F1D9-8D4D-A14B-92D5-AC0064CA9A81}">
      <dgm:prSet phldrT="[Text]"/>
      <dgm:spPr/>
      <dgm:t>
        <a:bodyPr/>
        <a:lstStyle/>
        <a:p>
          <a:r>
            <a:rPr lang="en-US" dirty="0" smtClean="0"/>
            <a:t>annotation</a:t>
          </a:r>
          <a:endParaRPr lang="en-US" dirty="0"/>
        </a:p>
      </dgm:t>
    </dgm:pt>
    <dgm:pt modelId="{C2EA5905-0505-C145-8F25-3577A31A5612}" type="parTrans" cxnId="{9DADE99B-8DE6-254B-B0D2-9B473D3AA81C}">
      <dgm:prSet/>
      <dgm:spPr/>
      <dgm:t>
        <a:bodyPr/>
        <a:lstStyle/>
        <a:p>
          <a:endParaRPr lang="en-US"/>
        </a:p>
      </dgm:t>
    </dgm:pt>
    <dgm:pt modelId="{DD9D91DA-5F90-0547-A4AD-0F0FC705B433}" type="sibTrans" cxnId="{9DADE99B-8DE6-254B-B0D2-9B473D3AA81C}">
      <dgm:prSet/>
      <dgm:spPr/>
      <dgm:t>
        <a:bodyPr/>
        <a:lstStyle/>
        <a:p>
          <a:endParaRPr lang="en-US"/>
        </a:p>
      </dgm:t>
    </dgm:pt>
    <dgm:pt modelId="{7E13A826-EDB0-E04E-8DE2-2A352F91CB7A}">
      <dgm:prSet phldrT="[Text]"/>
      <dgm:spPr/>
      <dgm:t>
        <a:bodyPr/>
        <a:lstStyle/>
        <a:p>
          <a:r>
            <a:rPr lang="en-US" dirty="0" smtClean="0"/>
            <a:t>annotation</a:t>
          </a:r>
          <a:endParaRPr lang="en-US" dirty="0"/>
        </a:p>
      </dgm:t>
    </dgm:pt>
    <dgm:pt modelId="{E99F755A-12FD-9543-B43A-1C24345E9723}" type="parTrans" cxnId="{0EE42E61-41F1-1544-931C-632C8D0BAB6E}">
      <dgm:prSet/>
      <dgm:spPr/>
      <dgm:t>
        <a:bodyPr/>
        <a:lstStyle/>
        <a:p>
          <a:endParaRPr lang="en-US"/>
        </a:p>
      </dgm:t>
    </dgm:pt>
    <dgm:pt modelId="{F20F8C3C-9BC5-9243-BE87-E2E5F1AD4BF7}" type="sibTrans" cxnId="{0EE42E61-41F1-1544-931C-632C8D0BAB6E}">
      <dgm:prSet/>
      <dgm:spPr/>
      <dgm:t>
        <a:bodyPr/>
        <a:lstStyle/>
        <a:p>
          <a:endParaRPr lang="en-US"/>
        </a:p>
      </dgm:t>
    </dgm:pt>
    <dgm:pt modelId="{DFD9671A-73EE-C643-8EAB-E3D30BDACF3A}" type="pres">
      <dgm:prSet presAssocID="{502366F9-2F79-174C-8B7D-01B6CEB421F5}" presName="composite" presStyleCnt="0">
        <dgm:presLayoutVars>
          <dgm:chMax val="1"/>
          <dgm:dir/>
          <dgm:resizeHandles val="exact"/>
        </dgm:presLayoutVars>
      </dgm:prSet>
      <dgm:spPr/>
      <dgm:t>
        <a:bodyPr/>
        <a:lstStyle/>
        <a:p>
          <a:endParaRPr lang="en-US"/>
        </a:p>
      </dgm:t>
    </dgm:pt>
    <dgm:pt modelId="{B65338A6-2AB4-5147-9521-667620562B2C}" type="pres">
      <dgm:prSet presAssocID="{502366F9-2F79-174C-8B7D-01B6CEB421F5}" presName="radial" presStyleCnt="0">
        <dgm:presLayoutVars>
          <dgm:animLvl val="ctr"/>
        </dgm:presLayoutVars>
      </dgm:prSet>
      <dgm:spPr/>
    </dgm:pt>
    <dgm:pt modelId="{8AD132D7-0DA3-1149-B589-929F2EB237FE}" type="pres">
      <dgm:prSet presAssocID="{867771DA-CB46-EF40-BA8B-C59CB98E95A0}" presName="centerShape" presStyleLbl="vennNode1" presStyleIdx="0" presStyleCnt="5"/>
      <dgm:spPr/>
      <dgm:t>
        <a:bodyPr/>
        <a:lstStyle/>
        <a:p>
          <a:endParaRPr lang="en-US"/>
        </a:p>
      </dgm:t>
    </dgm:pt>
    <dgm:pt modelId="{B5C855CD-0D28-7542-AB89-01086272DF64}" type="pres">
      <dgm:prSet presAssocID="{26C99B19-0725-B54D-860B-37A8DFEC9EE0}" presName="node" presStyleLbl="vennNode1" presStyleIdx="1" presStyleCnt="5" custRadScaleRad="96044" custRadScaleInc="50478">
        <dgm:presLayoutVars>
          <dgm:bulletEnabled val="1"/>
        </dgm:presLayoutVars>
      </dgm:prSet>
      <dgm:spPr/>
      <dgm:t>
        <a:bodyPr/>
        <a:lstStyle/>
        <a:p>
          <a:endParaRPr lang="en-US"/>
        </a:p>
      </dgm:t>
    </dgm:pt>
    <dgm:pt modelId="{16EB34E9-E14C-904A-A569-446849427366}" type="pres">
      <dgm:prSet presAssocID="{BC7B368C-7608-0642-A1DD-9B592922F470}" presName="node" presStyleLbl="vennNode1" presStyleIdx="2" presStyleCnt="5" custRadScaleRad="98041" custRadScaleInc="50825">
        <dgm:presLayoutVars>
          <dgm:bulletEnabled val="1"/>
        </dgm:presLayoutVars>
      </dgm:prSet>
      <dgm:spPr/>
      <dgm:t>
        <a:bodyPr/>
        <a:lstStyle/>
        <a:p>
          <a:endParaRPr lang="en-US"/>
        </a:p>
      </dgm:t>
    </dgm:pt>
    <dgm:pt modelId="{87EDB98B-7B20-1A46-B4E2-2AE4ADBEB8AA}" type="pres">
      <dgm:prSet presAssocID="{9269F1D9-8D4D-A14B-92D5-AC0064CA9A81}" presName="node" presStyleLbl="vennNode1" presStyleIdx="3" presStyleCnt="5" custRadScaleRad="98585" custRadScaleInc="49535">
        <dgm:presLayoutVars>
          <dgm:bulletEnabled val="1"/>
        </dgm:presLayoutVars>
      </dgm:prSet>
      <dgm:spPr/>
      <dgm:t>
        <a:bodyPr/>
        <a:lstStyle/>
        <a:p>
          <a:endParaRPr lang="en-US"/>
        </a:p>
      </dgm:t>
    </dgm:pt>
    <dgm:pt modelId="{05C47018-FCC4-8446-984E-C408CE14B785}" type="pres">
      <dgm:prSet presAssocID="{7E13A826-EDB0-E04E-8DE2-2A352F91CB7A}" presName="node" presStyleLbl="vennNode1" presStyleIdx="4" presStyleCnt="5" custRadScaleRad="96599" custRadScaleInc="49163">
        <dgm:presLayoutVars>
          <dgm:bulletEnabled val="1"/>
        </dgm:presLayoutVars>
      </dgm:prSet>
      <dgm:spPr/>
      <dgm:t>
        <a:bodyPr/>
        <a:lstStyle/>
        <a:p>
          <a:endParaRPr lang="en-US"/>
        </a:p>
      </dgm:t>
    </dgm:pt>
  </dgm:ptLst>
  <dgm:cxnLst>
    <dgm:cxn modelId="{A221D155-583A-1E48-89CD-ECBB10D25F66}" type="presOf" srcId="{9269F1D9-8D4D-A14B-92D5-AC0064CA9A81}" destId="{87EDB98B-7B20-1A46-B4E2-2AE4ADBEB8AA}" srcOrd="0" destOrd="0" presId="urn:microsoft.com/office/officeart/2005/8/layout/radial3"/>
    <dgm:cxn modelId="{9DADE99B-8DE6-254B-B0D2-9B473D3AA81C}" srcId="{867771DA-CB46-EF40-BA8B-C59CB98E95A0}" destId="{9269F1D9-8D4D-A14B-92D5-AC0064CA9A81}" srcOrd="2" destOrd="0" parTransId="{C2EA5905-0505-C145-8F25-3577A31A5612}" sibTransId="{DD9D91DA-5F90-0547-A4AD-0F0FC705B433}"/>
    <dgm:cxn modelId="{ACBBEC62-ED02-8E4A-949E-8BAF2AAC6986}" type="presOf" srcId="{867771DA-CB46-EF40-BA8B-C59CB98E95A0}" destId="{8AD132D7-0DA3-1149-B589-929F2EB237FE}" srcOrd="0" destOrd="0" presId="urn:microsoft.com/office/officeart/2005/8/layout/radial3"/>
    <dgm:cxn modelId="{9F8593BF-E925-BD49-ACC6-199118EF8040}" type="presOf" srcId="{7E13A826-EDB0-E04E-8DE2-2A352F91CB7A}" destId="{05C47018-FCC4-8446-984E-C408CE14B785}" srcOrd="0" destOrd="0" presId="urn:microsoft.com/office/officeart/2005/8/layout/radial3"/>
    <dgm:cxn modelId="{CCA5FC4D-D7AA-6F45-865C-809FF9C80E14}" type="presOf" srcId="{26C99B19-0725-B54D-860B-37A8DFEC9EE0}" destId="{B5C855CD-0D28-7542-AB89-01086272DF64}" srcOrd="0" destOrd="0" presId="urn:microsoft.com/office/officeart/2005/8/layout/radial3"/>
    <dgm:cxn modelId="{C227EEDA-EFC2-AC43-8F52-B63C29FE0408}" srcId="{502366F9-2F79-174C-8B7D-01B6CEB421F5}" destId="{867771DA-CB46-EF40-BA8B-C59CB98E95A0}" srcOrd="0" destOrd="0" parTransId="{52D3B327-73C1-D449-8035-1110986AC161}" sibTransId="{C6C8FB21-F1F3-E74F-861B-D863D90E173D}"/>
    <dgm:cxn modelId="{250A0E25-97F0-644D-8E1A-0929522397DE}" srcId="{867771DA-CB46-EF40-BA8B-C59CB98E95A0}" destId="{BC7B368C-7608-0642-A1DD-9B592922F470}" srcOrd="1" destOrd="0" parTransId="{F595DD9E-0199-F54A-B9D4-616C68A24C36}" sibTransId="{075A338F-BFC9-7F47-A5A0-10545028769D}"/>
    <dgm:cxn modelId="{0EE42E61-41F1-1544-931C-632C8D0BAB6E}" srcId="{867771DA-CB46-EF40-BA8B-C59CB98E95A0}" destId="{7E13A826-EDB0-E04E-8DE2-2A352F91CB7A}" srcOrd="3" destOrd="0" parTransId="{E99F755A-12FD-9543-B43A-1C24345E9723}" sibTransId="{F20F8C3C-9BC5-9243-BE87-E2E5F1AD4BF7}"/>
    <dgm:cxn modelId="{49170CAF-C992-3C4F-B0DA-C1E2239CABA4}" type="presOf" srcId="{502366F9-2F79-174C-8B7D-01B6CEB421F5}" destId="{DFD9671A-73EE-C643-8EAB-E3D30BDACF3A}" srcOrd="0" destOrd="0" presId="urn:microsoft.com/office/officeart/2005/8/layout/radial3"/>
    <dgm:cxn modelId="{62B1DA1B-E4B7-094C-A2D5-40B31EC76405}" srcId="{867771DA-CB46-EF40-BA8B-C59CB98E95A0}" destId="{26C99B19-0725-B54D-860B-37A8DFEC9EE0}" srcOrd="0" destOrd="0" parTransId="{D36FAA40-9897-D44E-986C-669892159E45}" sibTransId="{4A2E379B-9D84-904F-B409-55DA1FBB4431}"/>
    <dgm:cxn modelId="{0036F73C-729D-7049-A9DB-5B46C64D0838}" type="presOf" srcId="{BC7B368C-7608-0642-A1DD-9B592922F470}" destId="{16EB34E9-E14C-904A-A569-446849427366}" srcOrd="0" destOrd="0" presId="urn:microsoft.com/office/officeart/2005/8/layout/radial3"/>
    <dgm:cxn modelId="{32E8AB18-622B-464A-887C-2A53BFA9A295}" type="presParOf" srcId="{DFD9671A-73EE-C643-8EAB-E3D30BDACF3A}" destId="{B65338A6-2AB4-5147-9521-667620562B2C}" srcOrd="0" destOrd="0" presId="urn:microsoft.com/office/officeart/2005/8/layout/radial3"/>
    <dgm:cxn modelId="{D156597E-FCCC-5349-99D5-90A9C02198D6}" type="presParOf" srcId="{B65338A6-2AB4-5147-9521-667620562B2C}" destId="{8AD132D7-0DA3-1149-B589-929F2EB237FE}" srcOrd="0" destOrd="0" presId="urn:microsoft.com/office/officeart/2005/8/layout/radial3"/>
    <dgm:cxn modelId="{ABB2E979-D7A1-084D-A495-4A8553E08E46}" type="presParOf" srcId="{B65338A6-2AB4-5147-9521-667620562B2C}" destId="{B5C855CD-0D28-7542-AB89-01086272DF64}" srcOrd="1" destOrd="0" presId="urn:microsoft.com/office/officeart/2005/8/layout/radial3"/>
    <dgm:cxn modelId="{D0436F45-E9E2-4F4B-BB18-7666014CB692}" type="presParOf" srcId="{B65338A6-2AB4-5147-9521-667620562B2C}" destId="{16EB34E9-E14C-904A-A569-446849427366}" srcOrd="2" destOrd="0" presId="urn:microsoft.com/office/officeart/2005/8/layout/radial3"/>
    <dgm:cxn modelId="{BCD7F057-8EB2-9A4A-BF46-C5211E3B0F75}" type="presParOf" srcId="{B65338A6-2AB4-5147-9521-667620562B2C}" destId="{87EDB98B-7B20-1A46-B4E2-2AE4ADBEB8AA}" srcOrd="3" destOrd="0" presId="urn:microsoft.com/office/officeart/2005/8/layout/radial3"/>
    <dgm:cxn modelId="{ED49BA0B-18D7-BB43-A72D-6FEDB41B5C8E}" type="presParOf" srcId="{B65338A6-2AB4-5147-9521-667620562B2C}" destId="{05C47018-FCC4-8446-984E-C408CE14B785}" srcOrd="4" destOrd="0" presId="urn:microsoft.com/office/officeart/2005/8/layout/radial3"/>
  </dgm:cxnLst>
  <dgm:bg/>
  <dgm:whole/>
</dgm:dataModel>
</file>

<file path=ppt/diagrams/data2.xml><?xml version="1.0" encoding="utf-8"?>
<dgm:dataModel xmlns:dgm="http://schemas.openxmlformats.org/drawingml/2006/diagram" xmlns:a="http://schemas.openxmlformats.org/drawingml/2006/main">
  <dgm:ptLst>
    <dgm:pt modelId="{502366F9-2F79-174C-8B7D-01B6CEB421F5}"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867771DA-CB46-EF40-BA8B-C59CB98E95A0}">
      <dgm:prSet phldrT="[Text]"/>
      <dgm:spPr/>
      <dgm:t>
        <a:bodyPr/>
        <a:lstStyle/>
        <a:p>
          <a:r>
            <a:rPr lang="en-US" dirty="0" smtClean="0"/>
            <a:t>image</a:t>
          </a:r>
          <a:endParaRPr lang="en-US" dirty="0"/>
        </a:p>
      </dgm:t>
    </dgm:pt>
    <dgm:pt modelId="{52D3B327-73C1-D449-8035-1110986AC161}" type="parTrans" cxnId="{C227EEDA-EFC2-AC43-8F52-B63C29FE0408}">
      <dgm:prSet/>
      <dgm:spPr/>
      <dgm:t>
        <a:bodyPr/>
        <a:lstStyle/>
        <a:p>
          <a:endParaRPr lang="en-US"/>
        </a:p>
      </dgm:t>
    </dgm:pt>
    <dgm:pt modelId="{C6C8FB21-F1F3-E74F-861B-D863D90E173D}" type="sibTrans" cxnId="{C227EEDA-EFC2-AC43-8F52-B63C29FE0408}">
      <dgm:prSet/>
      <dgm:spPr/>
      <dgm:t>
        <a:bodyPr/>
        <a:lstStyle/>
        <a:p>
          <a:endParaRPr lang="en-US"/>
        </a:p>
      </dgm:t>
    </dgm:pt>
    <dgm:pt modelId="{26C99B19-0725-B54D-860B-37A8DFEC9EE0}">
      <dgm:prSet phldrT="[Text]"/>
      <dgm:spPr/>
      <dgm:t>
        <a:bodyPr/>
        <a:lstStyle/>
        <a:p>
          <a:r>
            <a:rPr lang="en-US" dirty="0" smtClean="0"/>
            <a:t>annotation</a:t>
          </a:r>
          <a:endParaRPr lang="en-US" dirty="0"/>
        </a:p>
      </dgm:t>
    </dgm:pt>
    <dgm:pt modelId="{D36FAA40-9897-D44E-986C-669892159E45}" type="parTrans" cxnId="{62B1DA1B-E4B7-094C-A2D5-40B31EC76405}">
      <dgm:prSet/>
      <dgm:spPr/>
      <dgm:t>
        <a:bodyPr/>
        <a:lstStyle/>
        <a:p>
          <a:endParaRPr lang="en-US"/>
        </a:p>
      </dgm:t>
    </dgm:pt>
    <dgm:pt modelId="{4A2E379B-9D84-904F-B409-55DA1FBB4431}" type="sibTrans" cxnId="{62B1DA1B-E4B7-094C-A2D5-40B31EC76405}">
      <dgm:prSet/>
      <dgm:spPr/>
      <dgm:t>
        <a:bodyPr/>
        <a:lstStyle/>
        <a:p>
          <a:endParaRPr lang="en-US"/>
        </a:p>
      </dgm:t>
    </dgm:pt>
    <dgm:pt modelId="{BC7B368C-7608-0642-A1DD-9B592922F470}">
      <dgm:prSet phldrT="[Text]"/>
      <dgm:spPr/>
      <dgm:t>
        <a:bodyPr/>
        <a:lstStyle/>
        <a:p>
          <a:r>
            <a:rPr lang="en-US" dirty="0" smtClean="0"/>
            <a:t>annotation</a:t>
          </a:r>
          <a:endParaRPr lang="en-US" dirty="0"/>
        </a:p>
      </dgm:t>
    </dgm:pt>
    <dgm:pt modelId="{F595DD9E-0199-F54A-B9D4-616C68A24C36}" type="parTrans" cxnId="{250A0E25-97F0-644D-8E1A-0929522397DE}">
      <dgm:prSet/>
      <dgm:spPr/>
      <dgm:t>
        <a:bodyPr/>
        <a:lstStyle/>
        <a:p>
          <a:endParaRPr lang="en-US"/>
        </a:p>
      </dgm:t>
    </dgm:pt>
    <dgm:pt modelId="{075A338F-BFC9-7F47-A5A0-10545028769D}" type="sibTrans" cxnId="{250A0E25-97F0-644D-8E1A-0929522397DE}">
      <dgm:prSet/>
      <dgm:spPr/>
      <dgm:t>
        <a:bodyPr/>
        <a:lstStyle/>
        <a:p>
          <a:endParaRPr lang="en-US"/>
        </a:p>
      </dgm:t>
    </dgm:pt>
    <dgm:pt modelId="{9269F1D9-8D4D-A14B-92D5-AC0064CA9A81}">
      <dgm:prSet phldrT="[Text]"/>
      <dgm:spPr/>
      <dgm:t>
        <a:bodyPr/>
        <a:lstStyle/>
        <a:p>
          <a:r>
            <a:rPr lang="en-US" dirty="0" smtClean="0"/>
            <a:t>annotation</a:t>
          </a:r>
          <a:endParaRPr lang="en-US" dirty="0"/>
        </a:p>
      </dgm:t>
    </dgm:pt>
    <dgm:pt modelId="{C2EA5905-0505-C145-8F25-3577A31A5612}" type="parTrans" cxnId="{9DADE99B-8DE6-254B-B0D2-9B473D3AA81C}">
      <dgm:prSet/>
      <dgm:spPr/>
      <dgm:t>
        <a:bodyPr/>
        <a:lstStyle/>
        <a:p>
          <a:endParaRPr lang="en-US"/>
        </a:p>
      </dgm:t>
    </dgm:pt>
    <dgm:pt modelId="{DD9D91DA-5F90-0547-A4AD-0F0FC705B433}" type="sibTrans" cxnId="{9DADE99B-8DE6-254B-B0D2-9B473D3AA81C}">
      <dgm:prSet/>
      <dgm:spPr/>
      <dgm:t>
        <a:bodyPr/>
        <a:lstStyle/>
        <a:p>
          <a:endParaRPr lang="en-US"/>
        </a:p>
      </dgm:t>
    </dgm:pt>
    <dgm:pt modelId="{7E13A826-EDB0-E04E-8DE2-2A352F91CB7A}">
      <dgm:prSet phldrT="[Text]"/>
      <dgm:spPr/>
      <dgm:t>
        <a:bodyPr/>
        <a:lstStyle/>
        <a:p>
          <a:r>
            <a:rPr lang="en-US" dirty="0" smtClean="0"/>
            <a:t>annotation</a:t>
          </a:r>
          <a:endParaRPr lang="en-US" dirty="0"/>
        </a:p>
      </dgm:t>
    </dgm:pt>
    <dgm:pt modelId="{E99F755A-12FD-9543-B43A-1C24345E9723}" type="parTrans" cxnId="{0EE42E61-41F1-1544-931C-632C8D0BAB6E}">
      <dgm:prSet/>
      <dgm:spPr/>
      <dgm:t>
        <a:bodyPr/>
        <a:lstStyle/>
        <a:p>
          <a:endParaRPr lang="en-US"/>
        </a:p>
      </dgm:t>
    </dgm:pt>
    <dgm:pt modelId="{F20F8C3C-9BC5-9243-BE87-E2E5F1AD4BF7}" type="sibTrans" cxnId="{0EE42E61-41F1-1544-931C-632C8D0BAB6E}">
      <dgm:prSet/>
      <dgm:spPr/>
      <dgm:t>
        <a:bodyPr/>
        <a:lstStyle/>
        <a:p>
          <a:endParaRPr lang="en-US"/>
        </a:p>
      </dgm:t>
    </dgm:pt>
    <dgm:pt modelId="{DFD9671A-73EE-C643-8EAB-E3D30BDACF3A}" type="pres">
      <dgm:prSet presAssocID="{502366F9-2F79-174C-8B7D-01B6CEB421F5}" presName="composite" presStyleCnt="0">
        <dgm:presLayoutVars>
          <dgm:chMax val="1"/>
          <dgm:dir/>
          <dgm:resizeHandles val="exact"/>
        </dgm:presLayoutVars>
      </dgm:prSet>
      <dgm:spPr/>
      <dgm:t>
        <a:bodyPr/>
        <a:lstStyle/>
        <a:p>
          <a:endParaRPr lang="en-US"/>
        </a:p>
      </dgm:t>
    </dgm:pt>
    <dgm:pt modelId="{B65338A6-2AB4-5147-9521-667620562B2C}" type="pres">
      <dgm:prSet presAssocID="{502366F9-2F79-174C-8B7D-01B6CEB421F5}" presName="radial" presStyleCnt="0">
        <dgm:presLayoutVars>
          <dgm:animLvl val="ctr"/>
        </dgm:presLayoutVars>
      </dgm:prSet>
      <dgm:spPr/>
    </dgm:pt>
    <dgm:pt modelId="{8AD132D7-0DA3-1149-B589-929F2EB237FE}" type="pres">
      <dgm:prSet presAssocID="{867771DA-CB46-EF40-BA8B-C59CB98E95A0}" presName="centerShape" presStyleLbl="vennNode1" presStyleIdx="0" presStyleCnt="5"/>
      <dgm:spPr/>
      <dgm:t>
        <a:bodyPr/>
        <a:lstStyle/>
        <a:p>
          <a:endParaRPr lang="en-US"/>
        </a:p>
      </dgm:t>
    </dgm:pt>
    <dgm:pt modelId="{B5C855CD-0D28-7542-AB89-01086272DF64}" type="pres">
      <dgm:prSet presAssocID="{26C99B19-0725-B54D-860B-37A8DFEC9EE0}" presName="node" presStyleLbl="vennNode1" presStyleIdx="1" presStyleCnt="5" custRadScaleRad="96044" custRadScaleInc="50478">
        <dgm:presLayoutVars>
          <dgm:bulletEnabled val="1"/>
        </dgm:presLayoutVars>
      </dgm:prSet>
      <dgm:spPr/>
      <dgm:t>
        <a:bodyPr/>
        <a:lstStyle/>
        <a:p>
          <a:endParaRPr lang="en-US"/>
        </a:p>
      </dgm:t>
    </dgm:pt>
    <dgm:pt modelId="{16EB34E9-E14C-904A-A569-446849427366}" type="pres">
      <dgm:prSet presAssocID="{BC7B368C-7608-0642-A1DD-9B592922F470}" presName="node" presStyleLbl="vennNode1" presStyleIdx="2" presStyleCnt="5" custRadScaleRad="98041" custRadScaleInc="50825">
        <dgm:presLayoutVars>
          <dgm:bulletEnabled val="1"/>
        </dgm:presLayoutVars>
      </dgm:prSet>
      <dgm:spPr/>
      <dgm:t>
        <a:bodyPr/>
        <a:lstStyle/>
        <a:p>
          <a:endParaRPr lang="en-US"/>
        </a:p>
      </dgm:t>
    </dgm:pt>
    <dgm:pt modelId="{87EDB98B-7B20-1A46-B4E2-2AE4ADBEB8AA}" type="pres">
      <dgm:prSet presAssocID="{9269F1D9-8D4D-A14B-92D5-AC0064CA9A81}" presName="node" presStyleLbl="vennNode1" presStyleIdx="3" presStyleCnt="5" custRadScaleRad="98585" custRadScaleInc="49535">
        <dgm:presLayoutVars>
          <dgm:bulletEnabled val="1"/>
        </dgm:presLayoutVars>
      </dgm:prSet>
      <dgm:spPr/>
      <dgm:t>
        <a:bodyPr/>
        <a:lstStyle/>
        <a:p>
          <a:endParaRPr lang="en-US"/>
        </a:p>
      </dgm:t>
    </dgm:pt>
    <dgm:pt modelId="{05C47018-FCC4-8446-984E-C408CE14B785}" type="pres">
      <dgm:prSet presAssocID="{7E13A826-EDB0-E04E-8DE2-2A352F91CB7A}" presName="node" presStyleLbl="vennNode1" presStyleIdx="4" presStyleCnt="5" custRadScaleRad="96599" custRadScaleInc="49163">
        <dgm:presLayoutVars>
          <dgm:bulletEnabled val="1"/>
        </dgm:presLayoutVars>
      </dgm:prSet>
      <dgm:spPr/>
      <dgm:t>
        <a:bodyPr/>
        <a:lstStyle/>
        <a:p>
          <a:endParaRPr lang="en-US"/>
        </a:p>
      </dgm:t>
    </dgm:pt>
  </dgm:ptLst>
  <dgm:cxnLst>
    <dgm:cxn modelId="{B80D6B16-E8DC-2C4A-BC1F-A28FFFA3BF54}" type="presOf" srcId="{867771DA-CB46-EF40-BA8B-C59CB98E95A0}" destId="{8AD132D7-0DA3-1149-B589-929F2EB237FE}" srcOrd="0" destOrd="0" presId="urn:microsoft.com/office/officeart/2005/8/layout/radial3"/>
    <dgm:cxn modelId="{02E2D1D0-9B8E-A348-98E8-FDF4C402FD05}" type="presOf" srcId="{502366F9-2F79-174C-8B7D-01B6CEB421F5}" destId="{DFD9671A-73EE-C643-8EAB-E3D30BDACF3A}" srcOrd="0" destOrd="0" presId="urn:microsoft.com/office/officeart/2005/8/layout/radial3"/>
    <dgm:cxn modelId="{9DADE99B-8DE6-254B-B0D2-9B473D3AA81C}" srcId="{867771DA-CB46-EF40-BA8B-C59CB98E95A0}" destId="{9269F1D9-8D4D-A14B-92D5-AC0064CA9A81}" srcOrd="2" destOrd="0" parTransId="{C2EA5905-0505-C145-8F25-3577A31A5612}" sibTransId="{DD9D91DA-5F90-0547-A4AD-0F0FC705B433}"/>
    <dgm:cxn modelId="{CC120812-04C2-2040-9314-269428B672E3}" type="presOf" srcId="{26C99B19-0725-B54D-860B-37A8DFEC9EE0}" destId="{B5C855CD-0D28-7542-AB89-01086272DF64}" srcOrd="0" destOrd="0" presId="urn:microsoft.com/office/officeart/2005/8/layout/radial3"/>
    <dgm:cxn modelId="{615DCA84-6DD0-C043-822F-A00FC7D82B68}" type="presOf" srcId="{7E13A826-EDB0-E04E-8DE2-2A352F91CB7A}" destId="{05C47018-FCC4-8446-984E-C408CE14B785}" srcOrd="0" destOrd="0" presId="urn:microsoft.com/office/officeart/2005/8/layout/radial3"/>
    <dgm:cxn modelId="{C227EEDA-EFC2-AC43-8F52-B63C29FE0408}" srcId="{502366F9-2F79-174C-8B7D-01B6CEB421F5}" destId="{867771DA-CB46-EF40-BA8B-C59CB98E95A0}" srcOrd="0" destOrd="0" parTransId="{52D3B327-73C1-D449-8035-1110986AC161}" sibTransId="{C6C8FB21-F1F3-E74F-861B-D863D90E173D}"/>
    <dgm:cxn modelId="{0020B694-28DA-654A-B75B-0C241632FD9B}" type="presOf" srcId="{9269F1D9-8D4D-A14B-92D5-AC0064CA9A81}" destId="{87EDB98B-7B20-1A46-B4E2-2AE4ADBEB8AA}" srcOrd="0" destOrd="0" presId="urn:microsoft.com/office/officeart/2005/8/layout/radial3"/>
    <dgm:cxn modelId="{250A0E25-97F0-644D-8E1A-0929522397DE}" srcId="{867771DA-CB46-EF40-BA8B-C59CB98E95A0}" destId="{BC7B368C-7608-0642-A1DD-9B592922F470}" srcOrd="1" destOrd="0" parTransId="{F595DD9E-0199-F54A-B9D4-616C68A24C36}" sibTransId="{075A338F-BFC9-7F47-A5A0-10545028769D}"/>
    <dgm:cxn modelId="{0EE42E61-41F1-1544-931C-632C8D0BAB6E}" srcId="{867771DA-CB46-EF40-BA8B-C59CB98E95A0}" destId="{7E13A826-EDB0-E04E-8DE2-2A352F91CB7A}" srcOrd="3" destOrd="0" parTransId="{E99F755A-12FD-9543-B43A-1C24345E9723}" sibTransId="{F20F8C3C-9BC5-9243-BE87-E2E5F1AD4BF7}"/>
    <dgm:cxn modelId="{62B1DA1B-E4B7-094C-A2D5-40B31EC76405}" srcId="{867771DA-CB46-EF40-BA8B-C59CB98E95A0}" destId="{26C99B19-0725-B54D-860B-37A8DFEC9EE0}" srcOrd="0" destOrd="0" parTransId="{D36FAA40-9897-D44E-986C-669892159E45}" sibTransId="{4A2E379B-9D84-904F-B409-55DA1FBB4431}"/>
    <dgm:cxn modelId="{6B12EA6D-4FE4-144A-A5C4-763E9733CEFE}" type="presOf" srcId="{BC7B368C-7608-0642-A1DD-9B592922F470}" destId="{16EB34E9-E14C-904A-A569-446849427366}" srcOrd="0" destOrd="0" presId="urn:microsoft.com/office/officeart/2005/8/layout/radial3"/>
    <dgm:cxn modelId="{9023A4D7-3E93-234F-B243-0949B93CB845}" type="presParOf" srcId="{DFD9671A-73EE-C643-8EAB-E3D30BDACF3A}" destId="{B65338A6-2AB4-5147-9521-667620562B2C}" srcOrd="0" destOrd="0" presId="urn:microsoft.com/office/officeart/2005/8/layout/radial3"/>
    <dgm:cxn modelId="{D5D998B4-AADF-F74D-A7EA-BF50C2E3DF3D}" type="presParOf" srcId="{B65338A6-2AB4-5147-9521-667620562B2C}" destId="{8AD132D7-0DA3-1149-B589-929F2EB237FE}" srcOrd="0" destOrd="0" presId="urn:microsoft.com/office/officeart/2005/8/layout/radial3"/>
    <dgm:cxn modelId="{C490AAD2-A2C9-434C-B939-B7CA56A5FDFD}" type="presParOf" srcId="{B65338A6-2AB4-5147-9521-667620562B2C}" destId="{B5C855CD-0D28-7542-AB89-01086272DF64}" srcOrd="1" destOrd="0" presId="urn:microsoft.com/office/officeart/2005/8/layout/radial3"/>
    <dgm:cxn modelId="{4CA919BE-44C2-134A-AE40-F5A8AD7F8965}" type="presParOf" srcId="{B65338A6-2AB4-5147-9521-667620562B2C}" destId="{16EB34E9-E14C-904A-A569-446849427366}" srcOrd="2" destOrd="0" presId="urn:microsoft.com/office/officeart/2005/8/layout/radial3"/>
    <dgm:cxn modelId="{7B1A7876-1E51-3D4B-8EA9-FA929575A59A}" type="presParOf" srcId="{B65338A6-2AB4-5147-9521-667620562B2C}" destId="{87EDB98B-7B20-1A46-B4E2-2AE4ADBEB8AA}" srcOrd="3" destOrd="0" presId="urn:microsoft.com/office/officeart/2005/8/layout/radial3"/>
    <dgm:cxn modelId="{B3E03B96-2DA8-7749-A495-8F92E4F1A0F2}" type="presParOf" srcId="{B65338A6-2AB4-5147-9521-667620562B2C}" destId="{05C47018-FCC4-8446-984E-C408CE14B785}" srcOrd="4" destOrd="0" presId="urn:microsoft.com/office/officeart/2005/8/layout/radial3"/>
  </dgm:cxnLst>
  <dgm:bg/>
  <dgm:whole/>
</dgm:dataModel>
</file>

<file path=ppt/diagrams/data3.xml><?xml version="1.0" encoding="utf-8"?>
<dgm:dataModel xmlns:dgm="http://schemas.openxmlformats.org/drawingml/2006/diagram" xmlns:a="http://schemas.openxmlformats.org/drawingml/2006/main">
  <dgm:ptLst>
    <dgm:pt modelId="{502366F9-2F79-174C-8B7D-01B6CEB421F5}"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867771DA-CB46-EF40-BA8B-C59CB98E95A0}">
      <dgm:prSet phldrT="[Text]"/>
      <dgm:spPr/>
      <dgm:t>
        <a:bodyPr/>
        <a:lstStyle/>
        <a:p>
          <a:r>
            <a:rPr lang="en-US" dirty="0" smtClean="0"/>
            <a:t>image</a:t>
          </a:r>
          <a:endParaRPr lang="en-US" dirty="0"/>
        </a:p>
      </dgm:t>
    </dgm:pt>
    <dgm:pt modelId="{52D3B327-73C1-D449-8035-1110986AC161}" type="parTrans" cxnId="{C227EEDA-EFC2-AC43-8F52-B63C29FE0408}">
      <dgm:prSet/>
      <dgm:spPr/>
      <dgm:t>
        <a:bodyPr/>
        <a:lstStyle/>
        <a:p>
          <a:endParaRPr lang="en-US"/>
        </a:p>
      </dgm:t>
    </dgm:pt>
    <dgm:pt modelId="{C6C8FB21-F1F3-E74F-861B-D863D90E173D}" type="sibTrans" cxnId="{C227EEDA-EFC2-AC43-8F52-B63C29FE0408}">
      <dgm:prSet/>
      <dgm:spPr/>
      <dgm:t>
        <a:bodyPr/>
        <a:lstStyle/>
        <a:p>
          <a:endParaRPr lang="en-US"/>
        </a:p>
      </dgm:t>
    </dgm:pt>
    <dgm:pt modelId="{26C99B19-0725-B54D-860B-37A8DFEC9EE0}">
      <dgm:prSet phldrT="[Text]"/>
      <dgm:spPr/>
      <dgm:t>
        <a:bodyPr/>
        <a:lstStyle/>
        <a:p>
          <a:r>
            <a:rPr lang="en-US" dirty="0" smtClean="0"/>
            <a:t>annotation</a:t>
          </a:r>
          <a:endParaRPr lang="en-US" dirty="0"/>
        </a:p>
      </dgm:t>
    </dgm:pt>
    <dgm:pt modelId="{D36FAA40-9897-D44E-986C-669892159E45}" type="parTrans" cxnId="{62B1DA1B-E4B7-094C-A2D5-40B31EC76405}">
      <dgm:prSet/>
      <dgm:spPr/>
      <dgm:t>
        <a:bodyPr/>
        <a:lstStyle/>
        <a:p>
          <a:endParaRPr lang="en-US"/>
        </a:p>
      </dgm:t>
    </dgm:pt>
    <dgm:pt modelId="{4A2E379B-9D84-904F-B409-55DA1FBB4431}" type="sibTrans" cxnId="{62B1DA1B-E4B7-094C-A2D5-40B31EC76405}">
      <dgm:prSet/>
      <dgm:spPr/>
      <dgm:t>
        <a:bodyPr/>
        <a:lstStyle/>
        <a:p>
          <a:endParaRPr lang="en-US"/>
        </a:p>
      </dgm:t>
    </dgm:pt>
    <dgm:pt modelId="{BC7B368C-7608-0642-A1DD-9B592922F470}">
      <dgm:prSet phldrT="[Text]"/>
      <dgm:spPr/>
      <dgm:t>
        <a:bodyPr/>
        <a:lstStyle/>
        <a:p>
          <a:r>
            <a:rPr lang="en-US" dirty="0" smtClean="0"/>
            <a:t>annotation</a:t>
          </a:r>
          <a:endParaRPr lang="en-US" dirty="0"/>
        </a:p>
      </dgm:t>
    </dgm:pt>
    <dgm:pt modelId="{F595DD9E-0199-F54A-B9D4-616C68A24C36}" type="parTrans" cxnId="{250A0E25-97F0-644D-8E1A-0929522397DE}">
      <dgm:prSet/>
      <dgm:spPr/>
      <dgm:t>
        <a:bodyPr/>
        <a:lstStyle/>
        <a:p>
          <a:endParaRPr lang="en-US"/>
        </a:p>
      </dgm:t>
    </dgm:pt>
    <dgm:pt modelId="{075A338F-BFC9-7F47-A5A0-10545028769D}" type="sibTrans" cxnId="{250A0E25-97F0-644D-8E1A-0929522397DE}">
      <dgm:prSet/>
      <dgm:spPr/>
      <dgm:t>
        <a:bodyPr/>
        <a:lstStyle/>
        <a:p>
          <a:endParaRPr lang="en-US"/>
        </a:p>
      </dgm:t>
    </dgm:pt>
    <dgm:pt modelId="{9269F1D9-8D4D-A14B-92D5-AC0064CA9A81}">
      <dgm:prSet phldrT="[Text]"/>
      <dgm:spPr/>
      <dgm:t>
        <a:bodyPr/>
        <a:lstStyle/>
        <a:p>
          <a:r>
            <a:rPr lang="en-US" dirty="0" smtClean="0"/>
            <a:t>annotation</a:t>
          </a:r>
          <a:endParaRPr lang="en-US" dirty="0"/>
        </a:p>
      </dgm:t>
    </dgm:pt>
    <dgm:pt modelId="{C2EA5905-0505-C145-8F25-3577A31A5612}" type="parTrans" cxnId="{9DADE99B-8DE6-254B-B0D2-9B473D3AA81C}">
      <dgm:prSet/>
      <dgm:spPr/>
      <dgm:t>
        <a:bodyPr/>
        <a:lstStyle/>
        <a:p>
          <a:endParaRPr lang="en-US"/>
        </a:p>
      </dgm:t>
    </dgm:pt>
    <dgm:pt modelId="{DD9D91DA-5F90-0547-A4AD-0F0FC705B433}" type="sibTrans" cxnId="{9DADE99B-8DE6-254B-B0D2-9B473D3AA81C}">
      <dgm:prSet/>
      <dgm:spPr/>
      <dgm:t>
        <a:bodyPr/>
        <a:lstStyle/>
        <a:p>
          <a:endParaRPr lang="en-US"/>
        </a:p>
      </dgm:t>
    </dgm:pt>
    <dgm:pt modelId="{7E13A826-EDB0-E04E-8DE2-2A352F91CB7A}">
      <dgm:prSet phldrT="[Text]"/>
      <dgm:spPr/>
      <dgm:t>
        <a:bodyPr/>
        <a:lstStyle/>
        <a:p>
          <a:r>
            <a:rPr lang="en-US" dirty="0" smtClean="0"/>
            <a:t>annotation</a:t>
          </a:r>
          <a:endParaRPr lang="en-US" dirty="0"/>
        </a:p>
      </dgm:t>
    </dgm:pt>
    <dgm:pt modelId="{E99F755A-12FD-9543-B43A-1C24345E9723}" type="parTrans" cxnId="{0EE42E61-41F1-1544-931C-632C8D0BAB6E}">
      <dgm:prSet/>
      <dgm:spPr/>
      <dgm:t>
        <a:bodyPr/>
        <a:lstStyle/>
        <a:p>
          <a:endParaRPr lang="en-US"/>
        </a:p>
      </dgm:t>
    </dgm:pt>
    <dgm:pt modelId="{F20F8C3C-9BC5-9243-BE87-E2E5F1AD4BF7}" type="sibTrans" cxnId="{0EE42E61-41F1-1544-931C-632C8D0BAB6E}">
      <dgm:prSet/>
      <dgm:spPr/>
      <dgm:t>
        <a:bodyPr/>
        <a:lstStyle/>
        <a:p>
          <a:endParaRPr lang="en-US"/>
        </a:p>
      </dgm:t>
    </dgm:pt>
    <dgm:pt modelId="{DFD9671A-73EE-C643-8EAB-E3D30BDACF3A}" type="pres">
      <dgm:prSet presAssocID="{502366F9-2F79-174C-8B7D-01B6CEB421F5}" presName="composite" presStyleCnt="0">
        <dgm:presLayoutVars>
          <dgm:chMax val="1"/>
          <dgm:dir/>
          <dgm:resizeHandles val="exact"/>
        </dgm:presLayoutVars>
      </dgm:prSet>
      <dgm:spPr/>
      <dgm:t>
        <a:bodyPr/>
        <a:lstStyle/>
        <a:p>
          <a:endParaRPr lang="en-US"/>
        </a:p>
      </dgm:t>
    </dgm:pt>
    <dgm:pt modelId="{B65338A6-2AB4-5147-9521-667620562B2C}" type="pres">
      <dgm:prSet presAssocID="{502366F9-2F79-174C-8B7D-01B6CEB421F5}" presName="radial" presStyleCnt="0">
        <dgm:presLayoutVars>
          <dgm:animLvl val="ctr"/>
        </dgm:presLayoutVars>
      </dgm:prSet>
      <dgm:spPr/>
    </dgm:pt>
    <dgm:pt modelId="{8AD132D7-0DA3-1149-B589-929F2EB237FE}" type="pres">
      <dgm:prSet presAssocID="{867771DA-CB46-EF40-BA8B-C59CB98E95A0}" presName="centerShape" presStyleLbl="vennNode1" presStyleIdx="0" presStyleCnt="5"/>
      <dgm:spPr/>
      <dgm:t>
        <a:bodyPr/>
        <a:lstStyle/>
        <a:p>
          <a:endParaRPr lang="en-US"/>
        </a:p>
      </dgm:t>
    </dgm:pt>
    <dgm:pt modelId="{B5C855CD-0D28-7542-AB89-01086272DF64}" type="pres">
      <dgm:prSet presAssocID="{26C99B19-0725-B54D-860B-37A8DFEC9EE0}" presName="node" presStyleLbl="vennNode1" presStyleIdx="1" presStyleCnt="5" custRadScaleRad="96044" custRadScaleInc="50478">
        <dgm:presLayoutVars>
          <dgm:bulletEnabled val="1"/>
        </dgm:presLayoutVars>
      </dgm:prSet>
      <dgm:spPr/>
      <dgm:t>
        <a:bodyPr/>
        <a:lstStyle/>
        <a:p>
          <a:endParaRPr lang="en-US"/>
        </a:p>
      </dgm:t>
    </dgm:pt>
    <dgm:pt modelId="{16EB34E9-E14C-904A-A569-446849427366}" type="pres">
      <dgm:prSet presAssocID="{BC7B368C-7608-0642-A1DD-9B592922F470}" presName="node" presStyleLbl="vennNode1" presStyleIdx="2" presStyleCnt="5" custRadScaleRad="98041" custRadScaleInc="50825">
        <dgm:presLayoutVars>
          <dgm:bulletEnabled val="1"/>
        </dgm:presLayoutVars>
      </dgm:prSet>
      <dgm:spPr/>
      <dgm:t>
        <a:bodyPr/>
        <a:lstStyle/>
        <a:p>
          <a:endParaRPr lang="en-US"/>
        </a:p>
      </dgm:t>
    </dgm:pt>
    <dgm:pt modelId="{87EDB98B-7B20-1A46-B4E2-2AE4ADBEB8AA}" type="pres">
      <dgm:prSet presAssocID="{9269F1D9-8D4D-A14B-92D5-AC0064CA9A81}" presName="node" presStyleLbl="vennNode1" presStyleIdx="3" presStyleCnt="5" custRadScaleRad="98585" custRadScaleInc="49535">
        <dgm:presLayoutVars>
          <dgm:bulletEnabled val="1"/>
        </dgm:presLayoutVars>
      </dgm:prSet>
      <dgm:spPr/>
      <dgm:t>
        <a:bodyPr/>
        <a:lstStyle/>
        <a:p>
          <a:endParaRPr lang="en-US"/>
        </a:p>
      </dgm:t>
    </dgm:pt>
    <dgm:pt modelId="{05C47018-FCC4-8446-984E-C408CE14B785}" type="pres">
      <dgm:prSet presAssocID="{7E13A826-EDB0-E04E-8DE2-2A352F91CB7A}" presName="node" presStyleLbl="vennNode1" presStyleIdx="4" presStyleCnt="5" custRadScaleRad="96599" custRadScaleInc="49163">
        <dgm:presLayoutVars>
          <dgm:bulletEnabled val="1"/>
        </dgm:presLayoutVars>
      </dgm:prSet>
      <dgm:spPr/>
      <dgm:t>
        <a:bodyPr/>
        <a:lstStyle/>
        <a:p>
          <a:endParaRPr lang="en-US"/>
        </a:p>
      </dgm:t>
    </dgm:pt>
  </dgm:ptLst>
  <dgm:cxnLst>
    <dgm:cxn modelId="{9DADE99B-8DE6-254B-B0D2-9B473D3AA81C}" srcId="{867771DA-CB46-EF40-BA8B-C59CB98E95A0}" destId="{9269F1D9-8D4D-A14B-92D5-AC0064CA9A81}" srcOrd="2" destOrd="0" parTransId="{C2EA5905-0505-C145-8F25-3577A31A5612}" sibTransId="{DD9D91DA-5F90-0547-A4AD-0F0FC705B433}"/>
    <dgm:cxn modelId="{E89054DE-39B2-F54B-A355-1134E3FDC08D}" type="presOf" srcId="{867771DA-CB46-EF40-BA8B-C59CB98E95A0}" destId="{8AD132D7-0DA3-1149-B589-929F2EB237FE}" srcOrd="0" destOrd="0" presId="urn:microsoft.com/office/officeart/2005/8/layout/radial3"/>
    <dgm:cxn modelId="{81BE6564-2D07-F444-96EF-7858425A1E1A}" type="presOf" srcId="{9269F1D9-8D4D-A14B-92D5-AC0064CA9A81}" destId="{87EDB98B-7B20-1A46-B4E2-2AE4ADBEB8AA}" srcOrd="0" destOrd="0" presId="urn:microsoft.com/office/officeart/2005/8/layout/radial3"/>
    <dgm:cxn modelId="{C227EEDA-EFC2-AC43-8F52-B63C29FE0408}" srcId="{502366F9-2F79-174C-8B7D-01B6CEB421F5}" destId="{867771DA-CB46-EF40-BA8B-C59CB98E95A0}" srcOrd="0" destOrd="0" parTransId="{52D3B327-73C1-D449-8035-1110986AC161}" sibTransId="{C6C8FB21-F1F3-E74F-861B-D863D90E173D}"/>
    <dgm:cxn modelId="{DC43E9DF-056D-AE46-9EEC-1A204521AEE6}" type="presOf" srcId="{502366F9-2F79-174C-8B7D-01B6CEB421F5}" destId="{DFD9671A-73EE-C643-8EAB-E3D30BDACF3A}" srcOrd="0" destOrd="0" presId="urn:microsoft.com/office/officeart/2005/8/layout/radial3"/>
    <dgm:cxn modelId="{CDDF4C29-9545-0E43-BC0A-4C37F19C37B5}" type="presOf" srcId="{7E13A826-EDB0-E04E-8DE2-2A352F91CB7A}" destId="{05C47018-FCC4-8446-984E-C408CE14B785}" srcOrd="0" destOrd="0" presId="urn:microsoft.com/office/officeart/2005/8/layout/radial3"/>
    <dgm:cxn modelId="{250A0E25-97F0-644D-8E1A-0929522397DE}" srcId="{867771DA-CB46-EF40-BA8B-C59CB98E95A0}" destId="{BC7B368C-7608-0642-A1DD-9B592922F470}" srcOrd="1" destOrd="0" parTransId="{F595DD9E-0199-F54A-B9D4-616C68A24C36}" sibTransId="{075A338F-BFC9-7F47-A5A0-10545028769D}"/>
    <dgm:cxn modelId="{0EE42E61-41F1-1544-931C-632C8D0BAB6E}" srcId="{867771DA-CB46-EF40-BA8B-C59CB98E95A0}" destId="{7E13A826-EDB0-E04E-8DE2-2A352F91CB7A}" srcOrd="3" destOrd="0" parTransId="{E99F755A-12FD-9543-B43A-1C24345E9723}" sibTransId="{F20F8C3C-9BC5-9243-BE87-E2E5F1AD4BF7}"/>
    <dgm:cxn modelId="{62B1DA1B-E4B7-094C-A2D5-40B31EC76405}" srcId="{867771DA-CB46-EF40-BA8B-C59CB98E95A0}" destId="{26C99B19-0725-B54D-860B-37A8DFEC9EE0}" srcOrd="0" destOrd="0" parTransId="{D36FAA40-9897-D44E-986C-669892159E45}" sibTransId="{4A2E379B-9D84-904F-B409-55DA1FBB4431}"/>
    <dgm:cxn modelId="{6612C594-FF26-C347-AB5E-EF00E8B7EABF}" type="presOf" srcId="{BC7B368C-7608-0642-A1DD-9B592922F470}" destId="{16EB34E9-E14C-904A-A569-446849427366}" srcOrd="0" destOrd="0" presId="urn:microsoft.com/office/officeart/2005/8/layout/radial3"/>
    <dgm:cxn modelId="{2AABCCBB-F28F-7043-8E40-56A69A54BAA6}" type="presOf" srcId="{26C99B19-0725-B54D-860B-37A8DFEC9EE0}" destId="{B5C855CD-0D28-7542-AB89-01086272DF64}" srcOrd="0" destOrd="0" presId="urn:microsoft.com/office/officeart/2005/8/layout/radial3"/>
    <dgm:cxn modelId="{16B36C15-4E1A-1A41-8A60-03615F3EE2E6}" type="presParOf" srcId="{DFD9671A-73EE-C643-8EAB-E3D30BDACF3A}" destId="{B65338A6-2AB4-5147-9521-667620562B2C}" srcOrd="0" destOrd="0" presId="urn:microsoft.com/office/officeart/2005/8/layout/radial3"/>
    <dgm:cxn modelId="{3007230F-166E-4748-A822-83C23AC6334F}" type="presParOf" srcId="{B65338A6-2AB4-5147-9521-667620562B2C}" destId="{8AD132D7-0DA3-1149-B589-929F2EB237FE}" srcOrd="0" destOrd="0" presId="urn:microsoft.com/office/officeart/2005/8/layout/radial3"/>
    <dgm:cxn modelId="{F9CEAF48-EB69-204D-A8F8-545793B8C1CB}" type="presParOf" srcId="{B65338A6-2AB4-5147-9521-667620562B2C}" destId="{B5C855CD-0D28-7542-AB89-01086272DF64}" srcOrd="1" destOrd="0" presId="urn:microsoft.com/office/officeart/2005/8/layout/radial3"/>
    <dgm:cxn modelId="{56FBD664-C2C9-5047-9D51-40AFB73393F6}" type="presParOf" srcId="{B65338A6-2AB4-5147-9521-667620562B2C}" destId="{16EB34E9-E14C-904A-A569-446849427366}" srcOrd="2" destOrd="0" presId="urn:microsoft.com/office/officeart/2005/8/layout/radial3"/>
    <dgm:cxn modelId="{905ABB56-67B4-934C-968F-D0ED15B056A1}" type="presParOf" srcId="{B65338A6-2AB4-5147-9521-667620562B2C}" destId="{87EDB98B-7B20-1A46-B4E2-2AE4ADBEB8AA}" srcOrd="3" destOrd="0" presId="urn:microsoft.com/office/officeart/2005/8/layout/radial3"/>
    <dgm:cxn modelId="{22CB0034-0148-3D45-B18A-B108915B030A}" type="presParOf" srcId="{B65338A6-2AB4-5147-9521-667620562B2C}" destId="{05C47018-FCC4-8446-984E-C408CE14B785}" srcOrd="4" destOrd="0" presId="urn:microsoft.com/office/officeart/2005/8/layout/radial3"/>
  </dgm:cxnLst>
  <dgm:bg/>
  <dgm:whole/>
</dgm:dataModel>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D844F1-000B-364A-A03E-28934617095A}" type="datetimeFigureOut">
              <a:rPr lang="en-US" smtClean="0"/>
              <a:pPr/>
              <a:t>5/7/09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32FA10-F1E9-BC4C-9A08-52742733F4F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CC3B50-2054-AD47-A9BC-6F8AD98D225B}" type="datetimeFigureOut">
              <a:rPr lang="en-US" smtClean="0"/>
              <a:pPr/>
              <a:t>5/7/09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6E383-2022-1D4A-A254-9F0CBB5B878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largest</a:t>
            </a:r>
            <a:r>
              <a:rPr lang="en-US" baseline="0" dirty="0" smtClean="0"/>
              <a:t> iron and steel manufacturers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Steel Company plant that helped win two world wars and make the United States a great industrial power. With the advent of cheaper foreign steel starting in the late 1970s and accelerating in the 1980s the massive mill and factory complex was idled in the mid-1980s.</a:t>
            </a:r>
          </a:p>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Pneumatic arm</a:t>
            </a:r>
          </a:p>
          <a:p>
            <a:pPr>
              <a:buFontTx/>
              <a:buChar char="-"/>
            </a:pPr>
            <a:r>
              <a:rPr lang="en-US" dirty="0" smtClean="0"/>
              <a:t> Touch</a:t>
            </a:r>
            <a:r>
              <a:rPr lang="en-US" baseline="0" dirty="0" smtClean="0"/>
              <a:t> screen &amp; dial</a:t>
            </a:r>
          </a:p>
          <a:p>
            <a:pPr>
              <a:buFontTx/>
              <a:buChar char="-"/>
            </a:pPr>
            <a:endParaRPr lang="en-US" baseline="0" dirty="0" smtClean="0"/>
          </a:p>
          <a:p>
            <a:pPr>
              <a:buFontTx/>
              <a:buChar char="-"/>
            </a:pPr>
            <a:r>
              <a:rPr lang="en-US" baseline="0" dirty="0" smtClean="0"/>
              <a:t> Direction &amp; orientation sensor</a:t>
            </a:r>
          </a:p>
          <a:p>
            <a:pPr>
              <a:buFontTx/>
              <a:buChar char="-"/>
            </a:pPr>
            <a:r>
              <a:rPr lang="en-US" baseline="0" dirty="0" smtClean="0"/>
              <a:t> Proximity sensor so it does not hit anyone as it moves</a:t>
            </a:r>
          </a:p>
          <a:p>
            <a:pPr>
              <a:buFontTx/>
              <a:buChar char="-"/>
            </a:pPr>
            <a:r>
              <a:rPr lang="en-US" baseline="0" dirty="0" smtClean="0"/>
              <a:t> Pressure sensors to assist with movement</a:t>
            </a:r>
          </a:p>
          <a:p>
            <a:pPr>
              <a:buFontTx/>
              <a:buChar char="-"/>
            </a:pPr>
            <a:r>
              <a:rPr lang="en-US" baseline="0" dirty="0" smtClean="0"/>
              <a:t> Ambient light</a:t>
            </a:r>
          </a:p>
        </p:txBody>
      </p:sp>
      <p:sp>
        <p:nvSpPr>
          <p:cNvPr id="4" name="Slide Number Placeholder 3"/>
          <p:cNvSpPr>
            <a:spLocks noGrp="1"/>
          </p:cNvSpPr>
          <p:nvPr>
            <p:ph type="sldNum" sz="quarter" idx="10"/>
          </p:nvPr>
        </p:nvSpPr>
        <p:spPr/>
        <p:txBody>
          <a:bodyPr/>
          <a:lstStyle/>
          <a:p>
            <a:fld id="{BFF6E383-2022-1D4A-A254-9F0CBB5B878D}"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Flexible Arm</a:t>
            </a:r>
          </a:p>
          <a:p>
            <a:pPr>
              <a:buFontTx/>
              <a:buChar char="-"/>
            </a:pPr>
            <a:r>
              <a:rPr lang="en-US" dirty="0" smtClean="0"/>
              <a:t> Canopy</a:t>
            </a:r>
            <a:r>
              <a:rPr lang="en-US" baseline="0" dirty="0" smtClean="0"/>
              <a:t> to shield users from the weather</a:t>
            </a:r>
          </a:p>
          <a:p>
            <a:pPr>
              <a:buFontTx/>
              <a:buChar char="-"/>
            </a:pPr>
            <a:r>
              <a:rPr lang="en-US" baseline="0" dirty="0" smtClean="0"/>
              <a:t> Speakers and </a:t>
            </a:r>
            <a:r>
              <a:rPr lang="en-US" baseline="0" dirty="0" err="1" smtClean="0"/>
              <a:t>LEDs</a:t>
            </a:r>
            <a:endParaRPr lang="en-US" baseline="0" dirty="0" smtClean="0"/>
          </a:p>
          <a:p>
            <a:pPr>
              <a:buFontTx/>
              <a:buChar char="-"/>
            </a:pPr>
            <a:endParaRPr lang="en-US" baseline="0" dirty="0" smtClean="0"/>
          </a:p>
          <a:p>
            <a:pPr>
              <a:buFontTx/>
              <a:buChar char="-"/>
            </a:pPr>
            <a:r>
              <a:rPr lang="en-US" baseline="0" dirty="0" smtClean="0"/>
              <a:t> Ambient Sound</a:t>
            </a:r>
          </a:p>
          <a:p>
            <a:pPr>
              <a:buFontTx/>
              <a:buChar char="-"/>
            </a:pPr>
            <a:r>
              <a:rPr lang="en-US" baseline="0" dirty="0" smtClean="0"/>
              <a:t> Climate control</a:t>
            </a:r>
          </a:p>
        </p:txBody>
      </p:sp>
      <p:sp>
        <p:nvSpPr>
          <p:cNvPr id="4" name="Slide Number Placeholder 3"/>
          <p:cNvSpPr>
            <a:spLocks noGrp="1"/>
          </p:cNvSpPr>
          <p:nvPr>
            <p:ph type="sldNum" sz="quarter" idx="10"/>
          </p:nvPr>
        </p:nvSpPr>
        <p:spPr/>
        <p:txBody>
          <a:bodyPr/>
          <a:lstStyle/>
          <a:p>
            <a:fld id="{BFF6E383-2022-1D4A-A254-9F0CBB5B878D}"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Completely enclosed</a:t>
            </a:r>
          </a:p>
          <a:p>
            <a:pPr>
              <a:buFontTx/>
              <a:buChar char="-"/>
            </a:pPr>
            <a:r>
              <a:rPr lang="en-US" dirty="0" smtClean="0"/>
              <a:t> Keyboard</a:t>
            </a:r>
            <a:r>
              <a:rPr lang="en-US" baseline="0" dirty="0" smtClean="0"/>
              <a:t> / mouse along with touch screen</a:t>
            </a:r>
          </a:p>
          <a:p>
            <a:pPr>
              <a:buFontTx/>
              <a:buChar char="-"/>
            </a:pPr>
            <a:r>
              <a:rPr lang="en-US" baseline="0" dirty="0" smtClean="0"/>
              <a:t> Printer (movie tickets?)</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Couple</a:t>
            </a:r>
            <a:r>
              <a:rPr lang="en-US" baseline="0" dirty="0" smtClean="0"/>
              <a:t> wants to go to a movie</a:t>
            </a:r>
          </a:p>
          <a:p>
            <a:pPr>
              <a:buFontTx/>
              <a:buChar char="-"/>
            </a:pPr>
            <a:r>
              <a:rPr lang="en-US" baseline="0" dirty="0" smtClean="0"/>
              <a:t> Theater is crowded, long line outside</a:t>
            </a:r>
          </a:p>
          <a:p>
            <a:pPr>
              <a:buFontTx/>
              <a:buChar char="-"/>
            </a:pPr>
            <a:r>
              <a:rPr lang="en-US" baseline="0" dirty="0" smtClean="0"/>
              <a:t> See the kiosk and are intrigued</a:t>
            </a:r>
          </a:p>
          <a:p>
            <a:pPr>
              <a:buFontTx/>
              <a:buChar char="-"/>
            </a:pPr>
            <a:r>
              <a:rPr lang="en-US" baseline="0" dirty="0" smtClean="0"/>
              <a:t> Buy tickets, avoid line</a:t>
            </a:r>
          </a:p>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Couple is sitting in</a:t>
            </a:r>
            <a:r>
              <a:rPr lang="en-US" baseline="0" dirty="0" smtClean="0"/>
              <a:t> the Town Square area in front of the Cheesecake Factory</a:t>
            </a:r>
          </a:p>
          <a:p>
            <a:pPr>
              <a:buFontTx/>
              <a:buChar char="-"/>
            </a:pPr>
            <a:r>
              <a:rPr lang="en-US" dirty="0" smtClean="0"/>
              <a:t> Curious about the kiosk</a:t>
            </a:r>
            <a:r>
              <a:rPr lang="en-US" baseline="0" dirty="0" smtClean="0"/>
              <a:t>, so they approach to see what the deal is</a:t>
            </a:r>
          </a:p>
          <a:p>
            <a:pPr>
              <a:buFontTx/>
              <a:buChar char="-"/>
            </a:pPr>
            <a:r>
              <a:rPr lang="en-US" baseline="0" dirty="0" smtClean="0"/>
              <a:t> Points the kiosk at the restaurant, system shows him the current waitlist</a:t>
            </a:r>
          </a:p>
          <a:p>
            <a:pPr>
              <a:buFontTx/>
              <a:buChar char="-"/>
            </a:pPr>
            <a:r>
              <a:rPr lang="en-US" baseline="0" dirty="0" smtClean="0"/>
              <a:t> Sees that he still has 40 minutes and decides to take a walk with his wife</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Person is waiting for friends</a:t>
            </a:r>
            <a:r>
              <a:rPr lang="en-US" baseline="0" dirty="0" smtClean="0"/>
              <a:t> outside the movie theater</a:t>
            </a:r>
          </a:p>
          <a:p>
            <a:pPr>
              <a:buFontTx/>
              <a:buChar char="-"/>
            </a:pPr>
            <a:r>
              <a:rPr lang="en-US" dirty="0" smtClean="0"/>
              <a:t> Is uncomfortable</a:t>
            </a:r>
            <a:r>
              <a:rPr lang="en-US" baseline="0" dirty="0" smtClean="0"/>
              <a:t> because he is so hot</a:t>
            </a:r>
          </a:p>
          <a:p>
            <a:pPr>
              <a:buFontTx/>
              <a:buChar char="-"/>
            </a:pPr>
            <a:r>
              <a:rPr lang="en-US" baseline="0" dirty="0" smtClean="0"/>
              <a:t> Sees a nice wintery scene being displayed on the kiosk across the way</a:t>
            </a:r>
          </a:p>
          <a:p>
            <a:pPr>
              <a:buFontTx/>
              <a:buChar char="-"/>
            </a:pPr>
            <a:r>
              <a:rPr lang="en-US" baseline="0" dirty="0" smtClean="0"/>
              <a:t> Walks over and notices cool air being emitted, and the handles are also cold</a:t>
            </a:r>
          </a:p>
          <a:p>
            <a:pPr>
              <a:buFontTx/>
              <a:buChar char="-"/>
            </a:pPr>
            <a:r>
              <a:rPr lang="en-US" baseline="0" dirty="0" smtClean="0"/>
              <a:t> Cycles through some images and doesn’t realize how quickly time has passed when his friends arrive</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Junior</a:t>
            </a:r>
            <a:r>
              <a:rPr lang="en-US" baseline="0" dirty="0" smtClean="0"/>
              <a:t> high school student is exploring Southside Works for a class report</a:t>
            </a:r>
          </a:p>
          <a:p>
            <a:pPr>
              <a:buFontTx/>
              <a:buChar char="-"/>
            </a:pPr>
            <a:r>
              <a:rPr lang="en-US" dirty="0" smtClean="0"/>
              <a:t> Sees</a:t>
            </a:r>
            <a:r>
              <a:rPr lang="en-US" baseline="0" dirty="0" smtClean="0"/>
              <a:t> the kiosk and is intrigued by the display</a:t>
            </a:r>
          </a:p>
          <a:p>
            <a:pPr>
              <a:buFontTx/>
              <a:buChar char="-"/>
            </a:pPr>
            <a:r>
              <a:rPr lang="en-US" baseline="0" dirty="0" smtClean="0"/>
              <a:t> Selects the Window to the Past option from the menu</a:t>
            </a:r>
          </a:p>
          <a:p>
            <a:pPr>
              <a:buFontTx/>
              <a:buChar char="-"/>
            </a:pPr>
            <a:r>
              <a:rPr lang="en-US" baseline="0" dirty="0" smtClean="0"/>
              <a:t> Rotates the screen to see the area from different angles</a:t>
            </a:r>
          </a:p>
          <a:p>
            <a:pPr>
              <a:buFontTx/>
              <a:buChar char="-"/>
            </a:pPr>
            <a:r>
              <a:rPr lang="en-US" baseline="0" dirty="0" smtClean="0"/>
              <a:t> Turns the dial to see different time periods</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The kiosk has been idle for several</a:t>
            </a:r>
            <a:r>
              <a:rPr lang="en-US" baseline="0" dirty="0" smtClean="0"/>
              <a:t> minutes</a:t>
            </a:r>
          </a:p>
          <a:p>
            <a:pPr>
              <a:buFontTx/>
              <a:buChar char="-"/>
            </a:pPr>
            <a:r>
              <a:rPr lang="en-US" dirty="0" smtClean="0"/>
              <a:t> Enters ‘Attract Mode’</a:t>
            </a:r>
          </a:p>
          <a:p>
            <a:pPr>
              <a:buFontTx/>
              <a:buChar char="-"/>
            </a:pPr>
            <a:r>
              <a:rPr lang="en-US" dirty="0" smtClean="0"/>
              <a:t> Rotates itself</a:t>
            </a:r>
            <a:r>
              <a:rPr lang="en-US" baseline="0" dirty="0" smtClean="0"/>
              <a:t> to ‘look at’ people who are in the area</a:t>
            </a:r>
          </a:p>
          <a:p>
            <a:pPr>
              <a:buFontTx/>
              <a:buChar char="-"/>
            </a:pPr>
            <a:r>
              <a:rPr lang="en-US" baseline="0" dirty="0" smtClean="0"/>
              <a:t> Cycles through images and intrigues passersby</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robotic</a:t>
            </a:r>
            <a:r>
              <a:rPr lang="en-US" baseline="0" dirty="0" smtClean="0"/>
              <a:t>-looking ‘claws’ were not approachable</a:t>
            </a:r>
          </a:p>
          <a:p>
            <a:endParaRPr lang="en-US" baseline="0" dirty="0" smtClean="0"/>
          </a:p>
          <a:p>
            <a:r>
              <a:rPr lang="en-US" baseline="0" dirty="0" smtClean="0"/>
              <a:t>Don’t like having to physically move the display</a:t>
            </a:r>
          </a:p>
          <a:p>
            <a:endParaRPr lang="en-US" baseline="0" dirty="0" smtClean="0"/>
          </a:p>
          <a:p>
            <a:r>
              <a:rPr lang="en-US" baseline="0" dirty="0" smtClean="0"/>
              <a:t>Can the cylinder be transparent? Not completely enclosed.</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Urban, outdoor mall that sits on a historic Pittsburgh landmark</a:t>
            </a:r>
          </a:p>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robotic</a:t>
            </a:r>
            <a:r>
              <a:rPr lang="en-US" baseline="0" dirty="0" smtClean="0"/>
              <a:t>-looking ‘claws’ were not approachable</a:t>
            </a:r>
          </a:p>
          <a:p>
            <a:endParaRPr lang="en-US" baseline="0" dirty="0" smtClean="0"/>
          </a:p>
          <a:p>
            <a:r>
              <a:rPr lang="en-US" baseline="0" dirty="0" smtClean="0"/>
              <a:t>Don’t like having to physically move the display</a:t>
            </a:r>
          </a:p>
          <a:p>
            <a:endParaRPr lang="en-US" baseline="0" dirty="0" smtClean="0"/>
          </a:p>
          <a:p>
            <a:r>
              <a:rPr lang="en-US" baseline="0" dirty="0" smtClean="0"/>
              <a:t>Can the cylinder be transparent? Not completely enclosed.</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Movie tickets is not useful; automatic kiosks</a:t>
            </a:r>
            <a:r>
              <a:rPr lang="en-US" baseline="0" dirty="0" smtClean="0"/>
              <a:t> already exist</a:t>
            </a:r>
            <a:endParaRPr lang="en-US" dirty="0" smtClean="0"/>
          </a:p>
          <a:p>
            <a:pPr>
              <a:buFontTx/>
              <a:buChar char="-"/>
            </a:pPr>
            <a:r>
              <a:rPr lang="en-US" dirty="0" smtClean="0"/>
              <a:t> Restaurant waitlist</a:t>
            </a:r>
            <a:r>
              <a:rPr lang="en-US" baseline="0" dirty="0" smtClean="0"/>
              <a:t> is not useful; </a:t>
            </a:r>
            <a:r>
              <a:rPr lang="en-US" dirty="0" smtClean="0"/>
              <a:t>How is this different from a beeper?</a:t>
            </a:r>
          </a:p>
          <a:p>
            <a:pPr>
              <a:buFontTx/>
              <a:buChar char="-"/>
            </a:pPr>
            <a:r>
              <a:rPr lang="en-US" baseline="0" dirty="0" smtClean="0"/>
              <a:t> Dancing is ‘creepy’</a:t>
            </a:r>
          </a:p>
          <a:p>
            <a:pPr>
              <a:buFontTx/>
              <a:buChar char="-"/>
            </a:pPr>
            <a:endParaRPr lang="en-US" baseline="0" dirty="0" smtClean="0"/>
          </a:p>
          <a:p>
            <a:pPr>
              <a:buFontTx/>
              <a:buChar char="-"/>
            </a:pPr>
            <a:r>
              <a:rPr lang="en-US" baseline="0" dirty="0" smtClean="0"/>
              <a:t> Liked the historical aspect</a:t>
            </a:r>
          </a:p>
          <a:p>
            <a:pPr>
              <a:buFontTx/>
              <a:buChar char="-"/>
            </a:pPr>
            <a:r>
              <a:rPr lang="en-US" baseline="0" dirty="0" smtClean="0"/>
              <a:t> Liked the opposite weather</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Movie tickets is not useful; automatic kiosks</a:t>
            </a:r>
            <a:r>
              <a:rPr lang="en-US" baseline="0" dirty="0" smtClean="0"/>
              <a:t> already exist</a:t>
            </a:r>
            <a:endParaRPr lang="en-US" dirty="0" smtClean="0"/>
          </a:p>
          <a:p>
            <a:pPr>
              <a:buFontTx/>
              <a:buChar char="-"/>
            </a:pPr>
            <a:r>
              <a:rPr lang="en-US" dirty="0" smtClean="0"/>
              <a:t> Restaurant waitlist</a:t>
            </a:r>
            <a:r>
              <a:rPr lang="en-US" baseline="0" dirty="0" smtClean="0"/>
              <a:t> is not useful; </a:t>
            </a:r>
            <a:r>
              <a:rPr lang="en-US" dirty="0" smtClean="0"/>
              <a:t>How is this different from a beeper?</a:t>
            </a:r>
          </a:p>
          <a:p>
            <a:pPr>
              <a:buFontTx/>
              <a:buChar char="-"/>
            </a:pPr>
            <a:r>
              <a:rPr lang="en-US" baseline="0" dirty="0" smtClean="0"/>
              <a:t> Dancing is ‘creepy’</a:t>
            </a:r>
          </a:p>
          <a:p>
            <a:pPr>
              <a:buFontTx/>
              <a:buChar char="-"/>
            </a:pPr>
            <a:endParaRPr lang="en-US" baseline="0" dirty="0" smtClean="0"/>
          </a:p>
          <a:p>
            <a:pPr>
              <a:buFontTx/>
              <a:buChar char="-"/>
            </a:pPr>
            <a:r>
              <a:rPr lang="en-US" baseline="0" smtClean="0"/>
              <a:t> Liked </a:t>
            </a:r>
            <a:r>
              <a:rPr lang="en-US" baseline="0" dirty="0" smtClean="0"/>
              <a:t>the historical aspect</a:t>
            </a:r>
          </a:p>
          <a:p>
            <a:pPr>
              <a:buFontTx/>
              <a:buChar char="-"/>
            </a:pPr>
            <a:r>
              <a:rPr lang="en-US" baseline="0" dirty="0" smtClean="0"/>
              <a:t> Liked the opposite weather</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Set of connected LCD screens</a:t>
            </a:r>
          </a:p>
          <a:p>
            <a:pPr>
              <a:buFontTx/>
              <a:buChar char="-"/>
            </a:pPr>
            <a:r>
              <a:rPr lang="en-US" dirty="0" smtClean="0"/>
              <a:t> Small 1” gap</a:t>
            </a:r>
            <a:r>
              <a:rPr lang="en-US" baseline="0" dirty="0" smtClean="0"/>
              <a:t> between screens</a:t>
            </a:r>
          </a:p>
          <a:p>
            <a:pPr>
              <a:buFontTx/>
              <a:buChar char="-"/>
            </a:pPr>
            <a:endParaRPr lang="en-US" baseline="0" dirty="0" smtClean="0"/>
          </a:p>
          <a:p>
            <a:pPr>
              <a:buFontTx/>
              <a:buChar char="-"/>
            </a:pPr>
            <a:r>
              <a:rPr lang="en-US" baseline="0" dirty="0" smtClean="0"/>
              <a:t> Physical control wheel + lever that can be used to operate the kiosk</a:t>
            </a:r>
          </a:p>
          <a:p>
            <a:pPr>
              <a:buFontTx/>
              <a:buChar char="-"/>
            </a:pPr>
            <a:r>
              <a:rPr lang="en-US" baseline="0" dirty="0" smtClean="0"/>
              <a:t> Touch screen</a:t>
            </a:r>
          </a:p>
          <a:p>
            <a:pPr>
              <a:buFontTx/>
              <a:buChar char="-"/>
            </a:pPr>
            <a:endParaRPr lang="en-US" baseline="0" dirty="0" smtClean="0"/>
          </a:p>
          <a:p>
            <a:pPr>
              <a:buFontTx/>
              <a:buChar char="-"/>
            </a:pPr>
            <a:r>
              <a:rPr lang="en-US" baseline="0" dirty="0" smtClean="0"/>
              <a:t> Solar panels</a:t>
            </a:r>
          </a:p>
          <a:p>
            <a:pPr>
              <a:buFontTx/>
              <a:buChar char="-"/>
            </a:pPr>
            <a:r>
              <a:rPr lang="en-US" baseline="0" dirty="0" smtClean="0"/>
              <a:t> Rotating wall</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Rotates</a:t>
            </a:r>
            <a:r>
              <a:rPr lang="en-US" baseline="0" dirty="0" smtClean="0"/>
              <a:t> wheel slowly… progresses backward through time one day at a time</a:t>
            </a:r>
          </a:p>
          <a:p>
            <a:r>
              <a:rPr lang="en-US" baseline="0" dirty="0" smtClean="0"/>
              <a:t>Couple sees what the area looked like on their first date… few months ago</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Progresses</a:t>
            </a:r>
            <a:r>
              <a:rPr lang="en-US" baseline="0" dirty="0" smtClean="0"/>
              <a:t> further back in time… large segments at a time</a:t>
            </a:r>
          </a:p>
          <a:p>
            <a:r>
              <a:rPr lang="en-US" baseline="0" dirty="0" smtClean="0"/>
              <a:t>Can click on the screen for detailed information on components within the image</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Flip lever,</a:t>
            </a:r>
          </a:p>
          <a:p>
            <a:r>
              <a:rPr lang="en-US" dirty="0" smtClean="0"/>
              <a:t>Rotating the wheel rotates</a:t>
            </a:r>
            <a:r>
              <a:rPr lang="en-US" baseline="0" dirty="0" smtClean="0"/>
              <a:t> the screens</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sounds from the steel mills,</a:t>
            </a:r>
            <a:r>
              <a:rPr lang="en-US" baseline="0" dirty="0" smtClean="0"/>
              <a:t> or rain</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Went</a:t>
            </a:r>
            <a:r>
              <a:rPr lang="en-US" baseline="0" dirty="0" smtClean="0"/>
              <a:t> to the site</a:t>
            </a:r>
          </a:p>
          <a:p>
            <a:r>
              <a:rPr lang="en-US" baseline="0" dirty="0" smtClean="0"/>
              <a:t>Presented the concepts to people using the space</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Liked</a:t>
            </a:r>
            <a:r>
              <a:rPr lang="en-US" baseline="0" dirty="0" smtClean="0"/>
              <a:t> the form; Rotation is cool</a:t>
            </a:r>
          </a:p>
          <a:p>
            <a:endParaRPr lang="en-US" baseline="0" dirty="0" smtClean="0"/>
          </a:p>
          <a:p>
            <a:r>
              <a:rPr lang="en-US" baseline="0" dirty="0" smtClean="0"/>
              <a:t>One Week Back is not useful… I know what it was like then, I was here</a:t>
            </a:r>
          </a:p>
          <a:p>
            <a:endParaRPr lang="en-US" baseline="0" dirty="0" smtClean="0"/>
          </a:p>
          <a:p>
            <a:r>
              <a:rPr lang="en-US" baseline="0" dirty="0" smtClean="0"/>
              <a:t>Ambient sound would be extremely annoying</a:t>
            </a:r>
          </a:p>
          <a:p>
            <a:endParaRPr lang="en-US" baseline="0" dirty="0" smtClean="0"/>
          </a:p>
          <a:p>
            <a:r>
              <a:rPr lang="en-US" baseline="0" dirty="0" smtClean="0"/>
              <a:t>Opposite weather is cool… probably would want to check that out</a:t>
            </a:r>
          </a:p>
          <a:p>
            <a:endParaRPr lang="en-US" baseline="0" dirty="0" smtClean="0"/>
          </a:p>
          <a:p>
            <a:r>
              <a:rPr lang="en-US" baseline="0" dirty="0" smtClean="0"/>
              <a:t>Historical aspect is nice… the further you go back, the more interesting it is</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Urban, outdoor mall that sits on a historic Pittsburgh landmark</a:t>
            </a:r>
          </a:p>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Liked</a:t>
            </a:r>
            <a:r>
              <a:rPr lang="en-US" baseline="0" dirty="0" smtClean="0"/>
              <a:t> the form; Rotation is cool</a:t>
            </a:r>
          </a:p>
          <a:p>
            <a:endParaRPr lang="en-US" baseline="0" dirty="0" smtClean="0"/>
          </a:p>
          <a:p>
            <a:r>
              <a:rPr lang="en-US" baseline="0" dirty="0" smtClean="0"/>
              <a:t>One Week Back is not useful… I know what it was like then, I was here</a:t>
            </a:r>
          </a:p>
          <a:p>
            <a:endParaRPr lang="en-US" baseline="0" dirty="0" smtClean="0"/>
          </a:p>
          <a:p>
            <a:r>
              <a:rPr lang="en-US" baseline="0" dirty="0" smtClean="0"/>
              <a:t>Ambient sound would be extremely annoying</a:t>
            </a:r>
          </a:p>
          <a:p>
            <a:endParaRPr lang="en-US" baseline="0" dirty="0" smtClean="0"/>
          </a:p>
          <a:p>
            <a:r>
              <a:rPr lang="en-US" baseline="0" dirty="0" smtClean="0"/>
              <a:t>Opposite weather is cool… probably would want to check that out</a:t>
            </a:r>
          </a:p>
          <a:p>
            <a:endParaRPr lang="en-US" baseline="0" dirty="0" smtClean="0"/>
          </a:p>
          <a:p>
            <a:r>
              <a:rPr lang="en-US" baseline="0" dirty="0" smtClean="0"/>
              <a:t>Historical aspect is nice… the further you go back, the more interesting </a:t>
            </a:r>
            <a:r>
              <a:rPr lang="en-US" baseline="0" smtClean="0"/>
              <a:t>it is</a:t>
            </a:r>
            <a:endParaRPr lang="en-US"/>
          </a:p>
        </p:txBody>
      </p:sp>
      <p:sp>
        <p:nvSpPr>
          <p:cNvPr id="4" name="Slide Number Placeholder 3"/>
          <p:cNvSpPr>
            <a:spLocks noGrp="1"/>
          </p:cNvSpPr>
          <p:nvPr>
            <p:ph type="sldNum" sz="quarter" idx="10"/>
          </p:nvPr>
        </p:nvSpPr>
        <p:spPr/>
        <p:txBody>
          <a:bodyPr/>
          <a:lstStyle/>
          <a:p>
            <a:fld id="{BFF6E383-2022-1D4A-A254-9F0CBB5B878D}"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Screens curve over the user to keep them engaged</a:t>
            </a:r>
          </a:p>
          <a:p>
            <a:r>
              <a:rPr lang="en-US" dirty="0" smtClean="0"/>
              <a:t>System will show</a:t>
            </a:r>
            <a:r>
              <a:rPr lang="en-US" baseline="0" dirty="0" smtClean="0"/>
              <a:t> images from the opposite season by default</a:t>
            </a:r>
          </a:p>
          <a:p>
            <a:r>
              <a:rPr lang="en-US" baseline="0" dirty="0" smtClean="0"/>
              <a:t>Navigate through images with the wheel… flip the level to </a:t>
            </a:r>
            <a:r>
              <a:rPr lang="en-US" baseline="0" smtClean="0"/>
              <a:t>switch </a:t>
            </a:r>
            <a:endParaRPr lang="en-US" smtClean="0"/>
          </a:p>
          <a:p>
            <a:endParaRPr lang="en-US" dirty="0" smtClean="0"/>
          </a:p>
          <a:p>
            <a:r>
              <a:rPr lang="en-US" dirty="0" smtClean="0"/>
              <a:t>Light</a:t>
            </a:r>
            <a:r>
              <a:rPr lang="en-US" baseline="0" dirty="0" smtClean="0"/>
              <a:t> sensor: adjust the back light of the display</a:t>
            </a:r>
          </a:p>
          <a:p>
            <a:r>
              <a:rPr lang="en-US" baseline="0" dirty="0" smtClean="0"/>
              <a:t>Temperature sensor: shows images with opposite weather</a:t>
            </a:r>
          </a:p>
          <a:p>
            <a:r>
              <a:rPr lang="en-US" baseline="0" dirty="0" smtClean="0"/>
              <a:t>Orientation sensor: rotates the images to display the correct vantage point</a:t>
            </a:r>
          </a:p>
          <a:p>
            <a:r>
              <a:rPr lang="en-US" baseline="0" dirty="0" smtClean="0"/>
              <a:t>Proximity sensor: won’t hit people</a:t>
            </a:r>
            <a:endParaRPr lang="en-US" dirty="0" smtClean="0"/>
          </a:p>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41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a:t>
            </a:r>
            <a:r>
              <a:rPr lang="en-US" baseline="0" dirty="0" smtClean="0"/>
              <a:t> 20’ circle</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Sneak Peek</a:t>
            </a:r>
          </a:p>
          <a:p>
            <a:endParaRPr lang="en-US" dirty="0" smtClean="0"/>
          </a:p>
          <a:p>
            <a:r>
              <a:rPr lang="en-US" dirty="0" smtClean="0"/>
              <a:t>Interactive kiosk that will allow users to experience what</a:t>
            </a:r>
            <a:r>
              <a:rPr lang="en-US" baseline="0" dirty="0" smtClean="0"/>
              <a:t> used to be in this space before the redevelopment</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uses</a:t>
            </a:r>
            <a:r>
              <a:rPr lang="en-US" baseline="0" dirty="0" smtClean="0"/>
              <a:t> this space?</a:t>
            </a:r>
          </a:p>
          <a:p>
            <a:r>
              <a:rPr lang="en-US" baseline="0" dirty="0" smtClean="0"/>
              <a:t>Why are they there?</a:t>
            </a:r>
          </a:p>
          <a:p>
            <a:r>
              <a:rPr lang="en-US" baseline="0" dirty="0" smtClean="0"/>
              <a:t>What are they doing?</a:t>
            </a:r>
            <a:endParaRPr lang="en-US" dirty="0" smtClean="0"/>
          </a:p>
          <a:p>
            <a:endParaRPr lang="en-US" dirty="0" smtClean="0"/>
          </a:p>
          <a:p>
            <a:r>
              <a:rPr lang="en-US" dirty="0" smtClean="0"/>
              <a:t>Going</a:t>
            </a:r>
            <a:r>
              <a:rPr lang="en-US" baseline="0" dirty="0" smtClean="0"/>
              <a:t> to the restaurants,</a:t>
            </a:r>
          </a:p>
          <a:p>
            <a:r>
              <a:rPr lang="en-US" baseline="0" dirty="0" smtClean="0"/>
              <a:t>Enjoying the sun,</a:t>
            </a:r>
          </a:p>
          <a:p>
            <a:r>
              <a:rPr lang="en-US" baseline="0" dirty="0" smtClean="0"/>
              <a:t>Waiting for others,</a:t>
            </a:r>
          </a:p>
          <a:p>
            <a:r>
              <a:rPr lang="en-US" baseline="0" dirty="0" smtClean="0"/>
              <a:t>Passing through,</a:t>
            </a:r>
          </a:p>
          <a:p>
            <a:r>
              <a:rPr lang="en-US" baseline="0" dirty="0" smtClean="0"/>
              <a:t>Walking the dog,</a:t>
            </a:r>
          </a:p>
          <a:p>
            <a:r>
              <a:rPr lang="en-US" baseline="0" dirty="0" smtClean="0"/>
              <a:t>Playing in the fountain</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Static</a:t>
            </a:r>
            <a:r>
              <a:rPr lang="en-US" baseline="0" dirty="0" smtClean="0"/>
              <a:t> placards</a:t>
            </a:r>
          </a:p>
          <a:p>
            <a:endParaRPr lang="en-US" baseline="0" dirty="0" smtClean="0"/>
          </a:p>
          <a:p>
            <a:r>
              <a:rPr lang="en-US" baseline="0" dirty="0" smtClean="0"/>
              <a:t>History of the J &amp; L Steel Company</a:t>
            </a:r>
          </a:p>
          <a:p>
            <a:r>
              <a:rPr lang="en-US" baseline="0" dirty="0" smtClean="0"/>
              <a:t>The way they made their steel</a:t>
            </a:r>
          </a:p>
          <a:p>
            <a:r>
              <a:rPr lang="en-US" baseline="0" dirty="0" smtClean="0"/>
              <a:t>How this area impacted Pittsburgh, and the country during the industrial revolution</a:t>
            </a:r>
          </a:p>
          <a:p>
            <a:endParaRPr lang="en-US" baseline="0" dirty="0" smtClean="0"/>
          </a:p>
          <a:p>
            <a:r>
              <a:rPr lang="en-US" baseline="0" dirty="0" smtClean="0"/>
              <a:t>Great discovery for our project; preliminary concept validation</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knew we wanted to immerse</a:t>
            </a:r>
            <a:r>
              <a:rPr lang="en-US" baseline="0" dirty="0" smtClean="0"/>
              <a:t> out users in ‘what used to be here’</a:t>
            </a:r>
          </a:p>
          <a:p>
            <a:r>
              <a:rPr lang="en-US" baseline="0" dirty="0" smtClean="0"/>
              <a:t>Started off by investigating some possible physical form factors</a:t>
            </a:r>
            <a:endParaRPr lang="en-US" dirty="0"/>
          </a:p>
        </p:txBody>
      </p:sp>
      <p:sp>
        <p:nvSpPr>
          <p:cNvPr id="4" name="Slide Number Placeholder 3"/>
          <p:cNvSpPr>
            <a:spLocks noGrp="1"/>
          </p:cNvSpPr>
          <p:nvPr>
            <p:ph type="sldNum" sz="quarter" idx="10"/>
          </p:nvPr>
        </p:nvSpPr>
        <p:spPr/>
        <p:txBody>
          <a:bodyPr/>
          <a:lstStyle/>
          <a:p>
            <a:fld id="{BFF6E383-2022-1D4A-A254-9F0CBB5B878D}"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concept</a:t>
            </a:r>
          </a:p>
          <a:p>
            <a:endParaRPr lang="en-US" dirty="0" smtClean="0"/>
          </a:p>
          <a:p>
            <a:pPr>
              <a:buFontTx/>
              <a:buChar char="-"/>
            </a:pPr>
            <a:r>
              <a:rPr lang="en-US" baseline="0" dirty="0" smtClean="0"/>
              <a:t> Screen connected to a pole</a:t>
            </a:r>
          </a:p>
          <a:p>
            <a:pPr>
              <a:buFontTx/>
              <a:buChar char="-"/>
            </a:pPr>
            <a:r>
              <a:rPr lang="en-US" baseline="0" dirty="0" smtClean="0"/>
              <a:t> Rotates around the center</a:t>
            </a:r>
          </a:p>
          <a:p>
            <a:pPr>
              <a:buFontTx/>
              <a:buChar char="-"/>
            </a:pPr>
            <a:endParaRPr lang="en-US" baseline="0" dirty="0" smtClean="0"/>
          </a:p>
          <a:p>
            <a:pPr>
              <a:buFontTx/>
              <a:buChar char="-"/>
            </a:pPr>
            <a:r>
              <a:rPr lang="en-US" baseline="0" dirty="0" smtClean="0"/>
              <a:t> Sense the current temperature</a:t>
            </a:r>
          </a:p>
          <a:p>
            <a:pPr>
              <a:buFontTx/>
              <a:buChar char="-"/>
            </a:pPr>
            <a:r>
              <a:rPr lang="en-US" baseline="0" dirty="0" smtClean="0"/>
              <a:t> Shows images of the space during the opposite season</a:t>
            </a:r>
          </a:p>
          <a:p>
            <a:pPr>
              <a:buFontTx/>
              <a:buChar char="-"/>
            </a:pPr>
            <a:r>
              <a:rPr lang="en-US" baseline="0" dirty="0" smtClean="0"/>
              <a:t> Gives off hot / cold air to change the environment</a:t>
            </a:r>
          </a:p>
        </p:txBody>
      </p:sp>
      <p:sp>
        <p:nvSpPr>
          <p:cNvPr id="4" name="Slide Number Placeholder 3"/>
          <p:cNvSpPr>
            <a:spLocks noGrp="1"/>
          </p:cNvSpPr>
          <p:nvPr>
            <p:ph type="sldNum" sz="quarter" idx="10"/>
          </p:nvPr>
        </p:nvSpPr>
        <p:spPr/>
        <p:txBody>
          <a:bodyPr/>
          <a:lstStyle/>
          <a:p>
            <a:fld id="{BFF6E383-2022-1D4A-A254-9F0CBB5B878D}"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US" smtClean="0"/>
              <a:t>Click to edit Master subtitle style</a:t>
            </a:r>
            <a:endParaRPr/>
          </a:p>
        </p:txBody>
      </p:sp>
      <p:sp>
        <p:nvSpPr>
          <p:cNvPr id="4" name="Date Placeholder 3"/>
          <p:cNvSpPr>
            <a:spLocks noGrp="1"/>
          </p:cNvSpPr>
          <p:nvPr>
            <p:ph type="dt" sz="half" idx="10"/>
          </p:nvPr>
        </p:nvSpPr>
        <p:spPr/>
        <p:txBody>
          <a:bodyPr/>
          <a:lstStyle/>
          <a:p>
            <a:fld id="{65E93C18-7F23-A94B-988C-9242CBCD0522}" type="datetime1">
              <a:rPr lang="en-US" smtClean="0"/>
              <a:pPr/>
              <a:t>5/7/09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D1C59-B8FB-4BC6-84FE-FD700C7CFC4F}" type="slidenum">
              <a:rPr lang="en-US" smtClean="0"/>
              <a:pPr/>
              <a:t>‹#›</a:t>
            </a:fld>
            <a:endParaRPr lang="en-US"/>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AC49F3-1391-D848-A88C-717AD00F6481}" type="datetime1">
              <a:rPr lang="en-US" smtClean="0"/>
              <a:pPr/>
              <a:t>5/7/09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6743D-0178-014E-9321-5826EEEC4596}" type="datetime1">
              <a:rPr lang="en-US" smtClean="0"/>
              <a:pPr/>
              <a:t>5/7/09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1989FD6-C959-244D-97E1-13F9D648B72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35F47C8-0E4D-1748-B8AA-74D805D893C8}" type="datetime1">
              <a:rPr lang="en-US" smtClean="0"/>
              <a:pPr/>
              <a:t>5/7/09</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1989FD6-C959-244D-97E1-13F9D648B72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4EB0C9-5A3D-1649-B9C3-2169F3B81017}" type="datetime1">
              <a:rPr lang="en-US" smtClean="0"/>
              <a:pPr/>
              <a:t>5/7/09</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041341" y="6181538"/>
            <a:ext cx="806824" cy="365125"/>
          </a:xfrm>
        </p:spPr>
        <p:txBody>
          <a:bodyPr/>
          <a:lstStyle/>
          <a:p>
            <a:fld id="{71989FD6-C959-244D-97E1-13F9D648B7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6EA7A4EB-2079-E645-AC07-22BDA29EF3BF}" type="datetime1">
              <a:rPr lang="en-US" smtClean="0"/>
              <a:pPr/>
              <a:t>5/7/09</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71989FD6-C959-244D-97E1-13F9D648B727}"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US" smtClean="0"/>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US" smtClean="0"/>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BB316FED-BEB4-DB4F-A241-515E18605529}" type="datetime1">
              <a:rPr lang="en-US" smtClean="0"/>
              <a:pPr/>
              <a:t>5/7/09</a:t>
            </a:fld>
            <a:endParaRPr lang="en-US"/>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endParaRPr lang="en-US"/>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smtClean="0"/>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71989FD6-C959-244D-97E1-13F9D648B7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US" smtClean="0"/>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597EF80F-F6A0-9243-87CF-326F24869F53}" type="datetime1">
              <a:rPr lang="en-US" smtClean="0"/>
              <a:pPr/>
              <a:t>5/7/09</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71989FD6-C959-244D-97E1-13F9D648B727}"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US" smtClean="0"/>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B73DC6E6-E7A9-D74F-805A-9ED7A0718B89}" type="datetime1">
              <a:rPr lang="en-US" smtClean="0"/>
              <a:pPr/>
              <a:t>5/7/09</a:t>
            </a:fld>
            <a:endParaRPr lang="en-US"/>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endParaRPr lang="en-US"/>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E118B0B-2603-8F48-8944-7C57889E64B9}" type="datetime1">
              <a:rPr lang="en-US" smtClean="0"/>
              <a:pPr/>
              <a:t>5/7/09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1989FD6-C959-244D-97E1-13F9D648B7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noAutofit/>
          </a:bodyPr>
          <a:lstStyle>
            <a:lvl1pPr algn="ctr">
              <a:defRPr/>
            </a:lvl1pPr>
          </a:lstStyle>
          <a:p>
            <a:r>
              <a:rPr lang="en-US" smtClean="0"/>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D7D24EE-9986-CE48-9CC5-4CE05E26BBD7}" type="datetime1">
              <a:rPr lang="en-US" smtClean="0"/>
              <a:pPr/>
              <a:t>5/7/09</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1989FD6-C959-244D-97E1-13F9D648B7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804BEE0-9962-F041-AE5E-16D3204C81B5}" type="datetime1">
              <a:rPr lang="en-US" smtClean="0"/>
              <a:pPr/>
              <a:t>5/7/09</a:t>
            </a:fld>
            <a:endParaRPr lang="en-US"/>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1989FD6-C959-244D-97E1-13F9D648B72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8BE0B-8B46-B443-B5EE-BCD94F04BAE8}" type="datetime1">
              <a:rPr lang="en-US" smtClean="0"/>
              <a:pPr/>
              <a:t>5/7/09</a:t>
            </a:fld>
            <a:endParaRPr lang="en-US"/>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1989FD6-C959-244D-97E1-13F9D648B7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2.jpe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smtClean="0"/>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fld id="{B6D338C8-8072-EB4E-AFC8-99C1946E37E3}" type="datetime1">
              <a:rPr lang="en-US" smtClean="0"/>
              <a:pPr/>
              <a:t>5/7/09</a:t>
            </a:fld>
            <a:endParaRPr lang="en-US"/>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71989FD6-C959-244D-97E1-13F9D648B727}" type="slidenum">
              <a:rPr lang="en-US" smtClean="0"/>
              <a:pPr/>
              <a:t>‹#›</a:t>
            </a:fld>
            <a:endParaRPr lang="en-US"/>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hdr="0" ftr="0" dt="0"/>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4" Type="http://schemas.openxmlformats.org/officeDocument/2006/relationships/image" Target="../media/image19.jpeg"/><Relationship Id="rId5" Type="http://schemas.openxmlformats.org/officeDocument/2006/relationships/image" Target="../media/image20.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eg"/><Relationship Id="rId6"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diagramQuickStyle" Target="../diagrams/quickStyle1.xml"/><Relationship Id="rId7" Type="http://schemas.openxmlformats.org/officeDocument/2006/relationships/diagramLayout" Target="../diagrams/layout2.xml"/><Relationship Id="rId11" Type="http://schemas.openxmlformats.org/officeDocument/2006/relationships/diagramLayout" Target="../diagrams/layout3.xml"/><Relationship Id="rId1" Type="http://schemas.openxmlformats.org/officeDocument/2006/relationships/slideLayout" Target="../slideLayouts/slideLayout6.xml"/><Relationship Id="rId6" Type="http://schemas.openxmlformats.org/officeDocument/2006/relationships/diagramData" Target="../diagrams/data2.xml"/><Relationship Id="rId8" Type="http://schemas.openxmlformats.org/officeDocument/2006/relationships/diagramQuickStyle" Target="../diagrams/quickStyle2.xml"/><Relationship Id="rId13" Type="http://schemas.openxmlformats.org/officeDocument/2006/relationships/diagramColors" Target="../diagrams/colors3.xml"/><Relationship Id="rId10" Type="http://schemas.openxmlformats.org/officeDocument/2006/relationships/diagramData" Target="../diagrams/data3.xml"/><Relationship Id="rId5" Type="http://schemas.openxmlformats.org/officeDocument/2006/relationships/diagramColors" Target="../diagrams/colors1.xml"/><Relationship Id="rId12" Type="http://schemas.openxmlformats.org/officeDocument/2006/relationships/diagramQuickStyle" Target="../diagrams/quickStyle3.xml"/><Relationship Id="rId2" Type="http://schemas.openxmlformats.org/officeDocument/2006/relationships/diagramData" Target="../diagrams/data1.xml"/><Relationship Id="rId9" Type="http://schemas.openxmlformats.org/officeDocument/2006/relationships/diagramColors" Target="../diagrams/colors2.xml"/><Relationship Id="rId3"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4" Type="http://schemas.openxmlformats.org/officeDocument/2006/relationships/image" Target="../media/image10.jpeg"/><Relationship Id="rId5" Type="http://schemas.openxmlformats.org/officeDocument/2006/relationships/image" Target="../media/image11.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eg"/><Relationship Id="rId5"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Window to the Past</a:t>
            </a:r>
            <a:endParaRPr lang="en-US" dirty="0"/>
          </a:p>
        </p:txBody>
      </p:sp>
      <p:sp>
        <p:nvSpPr>
          <p:cNvPr id="3" name="Subtitle 2"/>
          <p:cNvSpPr>
            <a:spLocks noGrp="1"/>
          </p:cNvSpPr>
          <p:nvPr>
            <p:ph type="subTitle" idx="1"/>
          </p:nvPr>
        </p:nvSpPr>
        <p:spPr/>
        <p:txBody>
          <a:bodyPr/>
          <a:lstStyle/>
          <a:p>
            <a:r>
              <a:rPr lang="en-US" dirty="0" smtClean="0"/>
              <a:t>M. Azim Ali  :  Tom Bolster  :  Nate </a:t>
            </a:r>
            <a:r>
              <a:rPr lang="en-US" dirty="0" err="1" smtClean="0"/>
              <a:t>Colker</a:t>
            </a:r>
            <a:r>
              <a:rPr lang="en-US" dirty="0" smtClean="0"/>
              <a:t>  :  Sin-Young Park</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Secondary Research</a:t>
            </a:r>
            <a:endParaRPr lang="en-US" dirty="0"/>
          </a:p>
        </p:txBody>
      </p:sp>
      <p:sp>
        <p:nvSpPr>
          <p:cNvPr id="5" name="Content Placeholder 4"/>
          <p:cNvSpPr>
            <a:spLocks noGrp="1"/>
          </p:cNvSpPr>
          <p:nvPr>
            <p:ph idx="1"/>
          </p:nvPr>
        </p:nvSpPr>
        <p:spPr/>
        <p:txBody>
          <a:bodyPr/>
          <a:lstStyle/>
          <a:p>
            <a:endParaRPr lang="en-US"/>
          </a:p>
        </p:txBody>
      </p:sp>
      <p:sp>
        <p:nvSpPr>
          <p:cNvPr id="6" name="Slide Number Placeholder 16"/>
          <p:cNvSpPr>
            <a:spLocks noGrp="1"/>
          </p:cNvSpPr>
          <p:nvPr>
            <p:ph type="sldNum" sz="quarter" idx="12"/>
          </p:nvPr>
        </p:nvSpPr>
        <p:spPr>
          <a:xfrm>
            <a:off x="8041341" y="6181538"/>
            <a:ext cx="806824" cy="365125"/>
          </a:xfrm>
        </p:spPr>
        <p:txBody>
          <a:bodyPr/>
          <a:lstStyle/>
          <a:p>
            <a:fld id="{71989FD6-C959-244D-97E1-13F9D648B727}" type="slidenum">
              <a:rPr lang="en-US" smtClean="0"/>
              <a:pPr/>
              <a:t>10</a:t>
            </a:fld>
            <a:endParaRPr lang="en-US" dirty="0"/>
          </a:p>
        </p:txBody>
      </p:sp>
      <p:pic>
        <p:nvPicPr>
          <p:cNvPr id="13" name="Picture 11"/>
          <p:cNvPicPr>
            <a:picLocks noChangeAspect="1" noChangeArrowheads="1"/>
          </p:cNvPicPr>
          <p:nvPr/>
        </p:nvPicPr>
        <p:blipFill>
          <a:blip r:embed="rId3"/>
          <a:stretch>
            <a:fillRect/>
          </a:stretch>
        </p:blipFill>
        <p:spPr bwMode="auto">
          <a:xfrm>
            <a:off x="6553200" y="2676943"/>
            <a:ext cx="2386509" cy="3800057"/>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4" name="Picture 8"/>
          <p:cNvPicPr>
            <a:picLocks noChangeAspect="1" noChangeArrowheads="1"/>
          </p:cNvPicPr>
          <p:nvPr/>
        </p:nvPicPr>
        <p:blipFill>
          <a:blip r:embed="rId4"/>
          <a:stretch>
            <a:fillRect/>
          </a:stretch>
        </p:blipFill>
        <p:spPr bwMode="auto">
          <a:xfrm rot="234931">
            <a:off x="6257562" y="317085"/>
            <a:ext cx="1933227" cy="2566231"/>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7" name="Picture 7"/>
          <p:cNvPicPr>
            <a:picLocks noChangeAspect="1" noChangeArrowheads="1"/>
          </p:cNvPicPr>
          <p:nvPr/>
        </p:nvPicPr>
        <p:blipFill>
          <a:blip r:embed="rId5"/>
          <a:stretch>
            <a:fillRect/>
          </a:stretch>
        </p:blipFill>
        <p:spPr bwMode="auto">
          <a:xfrm rot="287940">
            <a:off x="4077188" y="1335896"/>
            <a:ext cx="2362334" cy="3149778"/>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5" name="Picture 9"/>
          <p:cNvPicPr>
            <a:picLocks noChangeAspect="1" noChangeArrowheads="1"/>
          </p:cNvPicPr>
          <p:nvPr/>
        </p:nvPicPr>
        <p:blipFill>
          <a:blip r:embed="rId6"/>
          <a:stretch>
            <a:fillRect/>
          </a:stretch>
        </p:blipFill>
        <p:spPr bwMode="auto">
          <a:xfrm rot="21286222">
            <a:off x="3477482" y="3634350"/>
            <a:ext cx="2964972" cy="2871218"/>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6" name="Picture 10"/>
          <p:cNvPicPr>
            <a:picLocks noChangeAspect="1" noChangeArrowheads="1"/>
          </p:cNvPicPr>
          <p:nvPr/>
        </p:nvPicPr>
        <p:blipFill>
          <a:blip r:embed="rId7"/>
          <a:stretch>
            <a:fillRect/>
          </a:stretch>
        </p:blipFill>
        <p:spPr bwMode="auto">
          <a:xfrm>
            <a:off x="798813" y="4096954"/>
            <a:ext cx="2630187" cy="2989646"/>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8" name="Picture 6"/>
          <p:cNvPicPr>
            <a:picLocks noChangeAspect="1" noChangeArrowheads="1"/>
          </p:cNvPicPr>
          <p:nvPr/>
        </p:nvPicPr>
        <p:blipFill>
          <a:blip r:embed="rId8"/>
          <a:stretch>
            <a:fillRect/>
          </a:stretch>
        </p:blipFill>
        <p:spPr bwMode="auto">
          <a:xfrm rot="21131051">
            <a:off x="487124" y="1445113"/>
            <a:ext cx="3158381" cy="2634993"/>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Paint’</a:t>
            </a:r>
            <a:endParaRPr lang="en-US" dirty="0"/>
          </a:p>
        </p:txBody>
      </p:sp>
      <p:sp>
        <p:nvSpPr>
          <p:cNvPr id="4" name="Slide Number Placeholder 3"/>
          <p:cNvSpPr>
            <a:spLocks noGrp="1"/>
          </p:cNvSpPr>
          <p:nvPr>
            <p:ph type="sldNum" sz="quarter" idx="12"/>
          </p:nvPr>
        </p:nvSpPr>
        <p:spPr/>
        <p:txBody>
          <a:bodyPr/>
          <a:lstStyle/>
          <a:p>
            <a:fld id="{71989FD6-C959-244D-97E1-13F9D648B727}" type="slidenum">
              <a:rPr lang="en-US" smtClean="0"/>
              <a:pPr/>
              <a:t>11</a:t>
            </a:fld>
            <a:endParaRPr lang="en-US"/>
          </a:p>
        </p:txBody>
      </p:sp>
      <p:pic>
        <p:nvPicPr>
          <p:cNvPr id="7" name="Content Placeholder 6" descr="Concept_MSPaint.jpg"/>
          <p:cNvPicPr>
            <a:picLocks noGrp="1" noChangeAspect="1"/>
          </p:cNvPicPr>
          <p:nvPr>
            <p:ph idx="1"/>
          </p:nvPr>
        </p:nvPicPr>
        <p:blipFill>
          <a:blip r:embed="rId3"/>
          <a:srcRect/>
          <a:stretch>
            <a:fillRect/>
          </a:stretch>
        </p:blipFill>
        <p:spPr>
          <a:xfrm>
            <a:off x="1143000" y="1256274"/>
            <a:ext cx="5487805" cy="5290389"/>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Robotic Arm’</a:t>
            </a:r>
            <a:endParaRPr lang="en-US" dirty="0"/>
          </a:p>
        </p:txBody>
      </p:sp>
      <p:sp>
        <p:nvSpPr>
          <p:cNvPr id="6" name="Slide Number Placeholder 16"/>
          <p:cNvSpPr>
            <a:spLocks noGrp="1"/>
          </p:cNvSpPr>
          <p:nvPr>
            <p:ph type="sldNum" sz="quarter" idx="12"/>
          </p:nvPr>
        </p:nvSpPr>
        <p:spPr>
          <a:xfrm>
            <a:off x="8041341" y="6181538"/>
            <a:ext cx="806824" cy="365125"/>
          </a:xfrm>
        </p:spPr>
        <p:txBody>
          <a:bodyPr/>
          <a:lstStyle/>
          <a:p>
            <a:fld id="{71989FD6-C959-244D-97E1-13F9D648B727}" type="slidenum">
              <a:rPr lang="en-US" smtClean="0"/>
              <a:pPr/>
              <a:t>12</a:t>
            </a:fld>
            <a:endParaRPr lang="en-US" dirty="0"/>
          </a:p>
        </p:txBody>
      </p:sp>
      <p:pic>
        <p:nvPicPr>
          <p:cNvPr id="12" name="Content Placeholder 11" descr="Concept_RoboticArm.jpg"/>
          <p:cNvPicPr>
            <a:picLocks noGrp="1" noChangeAspect="1"/>
          </p:cNvPicPr>
          <p:nvPr>
            <p:ph idx="1"/>
          </p:nvPr>
        </p:nvPicPr>
        <p:blipFill>
          <a:blip r:embed="rId3"/>
          <a:srcRect/>
          <a:stretch>
            <a:fillRect/>
          </a:stretch>
        </p:blipFill>
        <p:spPr>
          <a:xfrm>
            <a:off x="1447800" y="1256273"/>
            <a:ext cx="4934422" cy="529039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‘Rotate Around Pole’</a:t>
            </a:r>
            <a:endParaRPr lang="en-US" dirty="0"/>
          </a:p>
        </p:txBody>
      </p:sp>
      <p:pic>
        <p:nvPicPr>
          <p:cNvPr id="7" name="Content Placeholder 6" descr="Concept_RotateAroundPole.jpg"/>
          <p:cNvPicPr>
            <a:picLocks noGrp="1" noChangeAspect="1"/>
          </p:cNvPicPr>
          <p:nvPr>
            <p:ph idx="1"/>
          </p:nvPr>
        </p:nvPicPr>
        <p:blipFill>
          <a:blip r:embed="rId3"/>
          <a:srcRect/>
          <a:stretch>
            <a:fillRect/>
          </a:stretch>
        </p:blipFill>
        <p:spPr>
          <a:xfrm>
            <a:off x="1143000" y="1256273"/>
            <a:ext cx="5453985" cy="5290389"/>
          </a:xfrm>
        </p:spPr>
      </p:pic>
      <p:sp>
        <p:nvSpPr>
          <p:cNvPr id="6" name="Slide Number Placeholder 16"/>
          <p:cNvSpPr>
            <a:spLocks noGrp="1"/>
          </p:cNvSpPr>
          <p:nvPr>
            <p:ph type="sldNum" sz="quarter" idx="12"/>
          </p:nvPr>
        </p:nvSpPr>
        <p:spPr>
          <a:xfrm>
            <a:off x="8041341" y="6181538"/>
            <a:ext cx="806824" cy="365125"/>
          </a:xfrm>
        </p:spPr>
        <p:txBody>
          <a:bodyPr/>
          <a:lstStyle/>
          <a:p>
            <a:fld id="{71989FD6-C959-244D-97E1-13F9D648B727}"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Cylinder’</a:t>
            </a:r>
            <a:endParaRPr lang="en-US" dirty="0"/>
          </a:p>
        </p:txBody>
      </p:sp>
      <p:pic>
        <p:nvPicPr>
          <p:cNvPr id="7" name="Content Placeholder 6" descr="Concept_Cylinder.jpg"/>
          <p:cNvPicPr>
            <a:picLocks noGrp="1" noChangeAspect="1"/>
          </p:cNvPicPr>
          <p:nvPr>
            <p:ph idx="1"/>
          </p:nvPr>
        </p:nvPicPr>
        <p:blipFill>
          <a:blip r:embed="rId3"/>
          <a:srcRect/>
          <a:stretch>
            <a:fillRect/>
          </a:stretch>
        </p:blipFill>
        <p:spPr>
          <a:xfrm>
            <a:off x="1524000" y="1256274"/>
            <a:ext cx="4752446" cy="5290389"/>
          </a:xfrm>
        </p:spPr>
      </p:pic>
      <p:sp>
        <p:nvSpPr>
          <p:cNvPr id="6" name="Slide Number Placeholder 16"/>
          <p:cNvSpPr>
            <a:spLocks noGrp="1"/>
          </p:cNvSpPr>
          <p:nvPr>
            <p:ph type="sldNum" sz="quarter" idx="12"/>
          </p:nvPr>
        </p:nvSpPr>
        <p:spPr>
          <a:xfrm>
            <a:off x="8041341" y="6181538"/>
            <a:ext cx="806824" cy="365125"/>
          </a:xfrm>
        </p:spPr>
        <p:txBody>
          <a:bodyPr/>
          <a:lstStyle/>
          <a:p>
            <a:fld id="{71989FD6-C959-244D-97E1-13F9D648B727}"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Flexible Hose Arm’</a:t>
            </a:r>
            <a:endParaRPr lang="en-US" dirty="0"/>
          </a:p>
        </p:txBody>
      </p:sp>
      <p:pic>
        <p:nvPicPr>
          <p:cNvPr id="7" name="Content Placeholder 6" descr="Concept_FlexibleHoseArm.jpg"/>
          <p:cNvPicPr>
            <a:picLocks noGrp="1" noChangeAspect="1"/>
          </p:cNvPicPr>
          <p:nvPr>
            <p:ph idx="1"/>
          </p:nvPr>
        </p:nvPicPr>
        <p:blipFill>
          <a:blip r:embed="rId2"/>
          <a:srcRect/>
          <a:stretch>
            <a:fillRect/>
          </a:stretch>
        </p:blipFill>
        <p:spPr>
          <a:xfrm>
            <a:off x="2438400" y="1256273"/>
            <a:ext cx="2884693" cy="5290389"/>
          </a:xfrm>
        </p:spPr>
      </p:pic>
      <p:sp>
        <p:nvSpPr>
          <p:cNvPr id="6" name="Slide Number Placeholder 16"/>
          <p:cNvSpPr>
            <a:spLocks noGrp="1"/>
          </p:cNvSpPr>
          <p:nvPr>
            <p:ph type="sldNum" sz="quarter" idx="12"/>
          </p:nvPr>
        </p:nvSpPr>
        <p:spPr>
          <a:xfrm>
            <a:off x="8041341" y="6181538"/>
            <a:ext cx="806824" cy="365125"/>
          </a:xfrm>
        </p:spPr>
        <p:txBody>
          <a:bodyPr/>
          <a:lstStyle/>
          <a:p>
            <a:fld id="{71989FD6-C959-244D-97E1-13F9D648B727}"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Bendy Straw’</a:t>
            </a:r>
            <a:endParaRPr lang="en-US" dirty="0"/>
          </a:p>
        </p:txBody>
      </p:sp>
      <p:pic>
        <p:nvPicPr>
          <p:cNvPr id="5" name="Content Placeholder 4" descr="Concept_BendyStraw.jpg"/>
          <p:cNvPicPr>
            <a:picLocks noGrp="1" noChangeAspect="1"/>
          </p:cNvPicPr>
          <p:nvPr>
            <p:ph idx="1"/>
          </p:nvPr>
        </p:nvPicPr>
        <p:blipFill>
          <a:blip r:embed="rId2"/>
          <a:srcRect/>
          <a:stretch>
            <a:fillRect/>
          </a:stretch>
        </p:blipFill>
        <p:spPr>
          <a:xfrm>
            <a:off x="2819400" y="1256274"/>
            <a:ext cx="2139744" cy="5290389"/>
          </a:xfrm>
        </p:spPr>
      </p:pic>
      <p:sp>
        <p:nvSpPr>
          <p:cNvPr id="4" name="Slide Number Placeholder 3"/>
          <p:cNvSpPr>
            <a:spLocks noGrp="1"/>
          </p:cNvSpPr>
          <p:nvPr>
            <p:ph type="sldNum" sz="quarter" idx="12"/>
          </p:nvPr>
        </p:nvSpPr>
        <p:spPr/>
        <p:txBody>
          <a:bodyPr/>
          <a:lstStyle/>
          <a:p>
            <a:fld id="{71989FD6-C959-244D-97E1-13F9D648B727}"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Concept Generation</a:t>
            </a:r>
            <a:endParaRPr lang="en-US" dirty="0"/>
          </a:p>
        </p:txBody>
      </p:sp>
      <p:sp>
        <p:nvSpPr>
          <p:cNvPr id="6" name="Text Placeholder 5"/>
          <p:cNvSpPr>
            <a:spLocks noGrp="1"/>
          </p:cNvSpPr>
          <p:nvPr>
            <p:ph type="body" idx="1"/>
          </p:nvPr>
        </p:nvSpPr>
        <p:spPr/>
        <p:txBody>
          <a:bodyPr>
            <a:normAutofit/>
          </a:bodyPr>
          <a:lstStyle/>
          <a:p>
            <a:r>
              <a:rPr lang="en-US" sz="2400" dirty="0" smtClean="0"/>
              <a:t>Scenarios</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Purchase Movie Tickets</a:t>
            </a:r>
            <a:endParaRPr lang="en-US" dirty="0"/>
          </a:p>
        </p:txBody>
      </p:sp>
      <p:pic>
        <p:nvPicPr>
          <p:cNvPr id="5" name="Content Placeholder 4" descr="Scenario_MovieTickets.jpg"/>
          <p:cNvPicPr>
            <a:picLocks noGrp="1" noChangeAspect="1"/>
          </p:cNvPicPr>
          <p:nvPr>
            <p:ph idx="1"/>
          </p:nvPr>
        </p:nvPicPr>
        <p:blipFill>
          <a:blip r:embed="rId3"/>
          <a:srcRect/>
          <a:stretch>
            <a:fillRect/>
          </a:stretch>
        </p:blipFill>
        <p:spPr>
          <a:xfrm>
            <a:off x="2438400" y="1256274"/>
            <a:ext cx="2898482" cy="5290389"/>
          </a:xfrm>
        </p:spPr>
      </p:pic>
      <p:sp>
        <p:nvSpPr>
          <p:cNvPr id="4" name="Slide Number Placeholder 3"/>
          <p:cNvSpPr>
            <a:spLocks noGrp="1"/>
          </p:cNvSpPr>
          <p:nvPr>
            <p:ph type="sldNum" sz="quarter" idx="12"/>
          </p:nvPr>
        </p:nvSpPr>
        <p:spPr/>
        <p:txBody>
          <a:bodyPr/>
          <a:lstStyle/>
          <a:p>
            <a:fld id="{71989FD6-C959-244D-97E1-13F9D648B727}"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Restaurant Waitlist</a:t>
            </a:r>
            <a:endParaRPr lang="en-US" dirty="0"/>
          </a:p>
        </p:txBody>
      </p:sp>
      <p:pic>
        <p:nvPicPr>
          <p:cNvPr id="5" name="Content Placeholder 4" descr="Scenario_RestaurantWaitlist.jpg"/>
          <p:cNvPicPr>
            <a:picLocks noGrp="1" noChangeAspect="1"/>
          </p:cNvPicPr>
          <p:nvPr>
            <p:ph idx="1"/>
          </p:nvPr>
        </p:nvPicPr>
        <p:blipFill>
          <a:blip r:embed="rId3"/>
          <a:srcRect/>
          <a:stretch>
            <a:fillRect/>
          </a:stretch>
        </p:blipFill>
        <p:spPr>
          <a:xfrm>
            <a:off x="1066800" y="1256273"/>
            <a:ext cx="5638574" cy="5290390"/>
          </a:xfrm>
        </p:spPr>
      </p:pic>
      <p:sp>
        <p:nvSpPr>
          <p:cNvPr id="4" name="Slide Number Placeholder 3"/>
          <p:cNvSpPr>
            <a:spLocks noGrp="1"/>
          </p:cNvSpPr>
          <p:nvPr>
            <p:ph type="sldNum" sz="quarter" idx="12"/>
          </p:nvPr>
        </p:nvSpPr>
        <p:spPr/>
        <p:txBody>
          <a:bodyPr/>
          <a:lstStyle/>
          <a:p>
            <a:fld id="{71989FD6-C959-244D-97E1-13F9D648B727}"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Jones &amp; Laughlin Steel Co.</a:t>
            </a:r>
            <a:endParaRPr lang="en-US" dirty="0"/>
          </a:p>
        </p:txBody>
      </p:sp>
      <p:pic>
        <p:nvPicPr>
          <p:cNvPr id="16" name="Content Placeholder 15" descr="Location_Past.jpg"/>
          <p:cNvPicPr>
            <a:picLocks noGrp="1" noChangeAspect="1"/>
          </p:cNvPicPr>
          <p:nvPr>
            <p:ph idx="1"/>
          </p:nvPr>
        </p:nvPicPr>
        <p:blipFill>
          <a:blip r:embed="rId3"/>
          <a:srcRect/>
          <a:stretch>
            <a:fillRect/>
          </a:stretch>
        </p:blipFill>
        <p:spPr>
          <a:xfrm rot="21287310">
            <a:off x="393436" y="1600200"/>
            <a:ext cx="6998975" cy="4525963"/>
          </a:xfrm>
          <a:ln w="57150" cap="flat" cmpd="sng">
            <a:solidFill>
              <a:schemeClr val="bg1"/>
            </a:solidFill>
            <a:miter lim="800000"/>
          </a:ln>
          <a:effectLst>
            <a:outerShdw blurRad="50800" dist="63500" dir="2700000" algn="tl" rotWithShape="0">
              <a:srgbClr val="000000">
                <a:alpha val="43000"/>
              </a:srgbClr>
            </a:outerShdw>
          </a:effectLst>
        </p:spPr>
      </p:pic>
      <p:sp>
        <p:nvSpPr>
          <p:cNvPr id="17" name="Slide Number Placeholder 16"/>
          <p:cNvSpPr>
            <a:spLocks noGrp="1"/>
          </p:cNvSpPr>
          <p:nvPr>
            <p:ph type="sldNum" sz="quarter" idx="12"/>
          </p:nvPr>
        </p:nvSpPr>
        <p:spPr/>
        <p:txBody>
          <a:bodyPr/>
          <a:lstStyle/>
          <a:p>
            <a:fld id="{71989FD6-C959-244D-97E1-13F9D648B727}"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Opposite Weather</a:t>
            </a:r>
            <a:endParaRPr lang="en-US" dirty="0"/>
          </a:p>
        </p:txBody>
      </p:sp>
      <p:pic>
        <p:nvPicPr>
          <p:cNvPr id="5" name="Content Placeholder 4" descr="Scenario_Weather.jpg"/>
          <p:cNvPicPr>
            <a:picLocks noGrp="1" noChangeAspect="1"/>
          </p:cNvPicPr>
          <p:nvPr>
            <p:ph idx="1"/>
          </p:nvPr>
        </p:nvPicPr>
        <p:blipFill>
          <a:blip r:embed="rId3"/>
          <a:srcRect/>
          <a:stretch>
            <a:fillRect/>
          </a:stretch>
        </p:blipFill>
        <p:spPr>
          <a:xfrm>
            <a:off x="1066800" y="1256273"/>
            <a:ext cx="5642566" cy="5290390"/>
          </a:xfrm>
        </p:spPr>
      </p:pic>
      <p:sp>
        <p:nvSpPr>
          <p:cNvPr id="4" name="Slide Number Placeholder 3"/>
          <p:cNvSpPr>
            <a:spLocks noGrp="1"/>
          </p:cNvSpPr>
          <p:nvPr>
            <p:ph type="sldNum" sz="quarter" idx="12"/>
          </p:nvPr>
        </p:nvSpPr>
        <p:spPr/>
        <p:txBody>
          <a:bodyPr/>
          <a:lstStyle/>
          <a:p>
            <a:fld id="{71989FD6-C959-244D-97E1-13F9D648B727}"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Views</a:t>
            </a:r>
            <a:endParaRPr lang="en-US" dirty="0"/>
          </a:p>
        </p:txBody>
      </p:sp>
      <p:pic>
        <p:nvPicPr>
          <p:cNvPr id="5" name="Content Placeholder 4" descr="Scenario_WindowtoPast.jpg"/>
          <p:cNvPicPr>
            <a:picLocks noGrp="1" noChangeAspect="1"/>
          </p:cNvPicPr>
          <p:nvPr>
            <p:ph idx="1"/>
          </p:nvPr>
        </p:nvPicPr>
        <p:blipFill>
          <a:blip r:embed="rId3"/>
          <a:srcRect/>
          <a:stretch>
            <a:fillRect/>
          </a:stretch>
        </p:blipFill>
        <p:spPr>
          <a:xfrm>
            <a:off x="1066800" y="1256273"/>
            <a:ext cx="5575345" cy="5290389"/>
          </a:xfrm>
        </p:spPr>
      </p:pic>
      <p:sp>
        <p:nvSpPr>
          <p:cNvPr id="4" name="Slide Number Placeholder 3"/>
          <p:cNvSpPr>
            <a:spLocks noGrp="1"/>
          </p:cNvSpPr>
          <p:nvPr>
            <p:ph type="sldNum" sz="quarter" idx="12"/>
          </p:nvPr>
        </p:nvSpPr>
        <p:spPr/>
        <p:txBody>
          <a:bodyPr/>
          <a:lstStyle/>
          <a:p>
            <a:fld id="{71989FD6-C959-244D-97E1-13F9D648B727}"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Dancing</a:t>
            </a:r>
            <a:endParaRPr lang="en-US" dirty="0"/>
          </a:p>
        </p:txBody>
      </p:sp>
      <p:pic>
        <p:nvPicPr>
          <p:cNvPr id="5" name="Content Placeholder 4" descr="Scenario_Dancing.jpg"/>
          <p:cNvPicPr>
            <a:picLocks noGrp="1" noChangeAspect="1"/>
          </p:cNvPicPr>
          <p:nvPr>
            <p:ph idx="1"/>
          </p:nvPr>
        </p:nvPicPr>
        <p:blipFill>
          <a:blip r:embed="rId3"/>
          <a:srcRect/>
          <a:stretch>
            <a:fillRect/>
          </a:stretch>
        </p:blipFill>
        <p:spPr>
          <a:xfrm>
            <a:off x="1066800" y="1256273"/>
            <a:ext cx="5634815" cy="5290390"/>
          </a:xfrm>
        </p:spPr>
      </p:pic>
      <p:sp>
        <p:nvSpPr>
          <p:cNvPr id="4" name="Slide Number Placeholder 3"/>
          <p:cNvSpPr>
            <a:spLocks noGrp="1"/>
          </p:cNvSpPr>
          <p:nvPr>
            <p:ph type="sldNum" sz="quarter" idx="12"/>
          </p:nvPr>
        </p:nvSpPr>
        <p:spPr/>
        <p:txBody>
          <a:bodyPr/>
          <a:lstStyle/>
          <a:p>
            <a:fld id="{71989FD6-C959-244D-97E1-13F9D648B727}"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Concept Validation</a:t>
            </a:r>
            <a:endParaRPr lang="en-US" dirty="0"/>
          </a:p>
        </p:txBody>
      </p:sp>
      <p:sp>
        <p:nvSpPr>
          <p:cNvPr id="9" name="Text Placeholder 8"/>
          <p:cNvSpPr>
            <a:spLocks noGrp="1"/>
          </p:cNvSpPr>
          <p:nvPr>
            <p:ph type="body" idx="1"/>
          </p:nvPr>
        </p:nvSpPr>
        <p:spPr/>
        <p:txBody>
          <a:bodyPr>
            <a:normAutofit/>
          </a:bodyPr>
          <a:lstStyle/>
          <a:p>
            <a:r>
              <a:rPr lang="en-US" sz="2400" dirty="0" smtClean="0"/>
              <a:t>Speed Dating</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Feedback – Form Factor</a:t>
            </a:r>
            <a:endParaRPr lang="en-US" dirty="0"/>
          </a:p>
        </p:txBody>
      </p:sp>
      <p:sp>
        <p:nvSpPr>
          <p:cNvPr id="5" name="Content Placeholder 4"/>
          <p:cNvSpPr>
            <a:spLocks noGrp="1"/>
          </p:cNvSpPr>
          <p:nvPr>
            <p:ph idx="1"/>
          </p:nvPr>
        </p:nvSpPr>
        <p:spPr/>
        <p:txBody>
          <a:bodyPr/>
          <a:lstStyle/>
          <a:p>
            <a:r>
              <a:rPr lang="en-US" dirty="0" smtClean="0"/>
              <a:t>Robotic Arm</a:t>
            </a:r>
          </a:p>
          <a:p>
            <a:r>
              <a:rPr lang="en-US" dirty="0" smtClean="0"/>
              <a:t>Rotate Around Pole</a:t>
            </a:r>
          </a:p>
          <a:p>
            <a:r>
              <a:rPr lang="en-US" dirty="0" smtClean="0"/>
              <a:t>Cylinder</a:t>
            </a:r>
          </a:p>
          <a:p>
            <a:r>
              <a:rPr lang="en-US" dirty="0" smtClean="0"/>
              <a:t>Flexible Hose Arm</a:t>
            </a:r>
          </a:p>
          <a:p>
            <a:r>
              <a:rPr lang="en-US" dirty="0" smtClean="0"/>
              <a:t>Bendy Straw</a:t>
            </a:r>
            <a:endParaRPr lang="en-US" dirty="0"/>
          </a:p>
        </p:txBody>
      </p:sp>
      <p:sp>
        <p:nvSpPr>
          <p:cNvPr id="20" name="Slide Number Placeholder 3"/>
          <p:cNvSpPr>
            <a:spLocks noGrp="1"/>
          </p:cNvSpPr>
          <p:nvPr>
            <p:ph type="sldNum" sz="quarter" idx="12"/>
          </p:nvPr>
        </p:nvSpPr>
        <p:spPr>
          <a:xfrm>
            <a:off x="8041341" y="6181538"/>
            <a:ext cx="806824" cy="365125"/>
          </a:xfrm>
        </p:spPr>
        <p:txBody>
          <a:bodyPr/>
          <a:lstStyle/>
          <a:p>
            <a:fld id="{71989FD6-C959-244D-97E1-13F9D648B727}"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Feedback – Form Factor</a:t>
            </a:r>
            <a:endParaRPr lang="en-US" dirty="0"/>
          </a:p>
        </p:txBody>
      </p:sp>
      <p:sp>
        <p:nvSpPr>
          <p:cNvPr id="5" name="Content Placeholder 4"/>
          <p:cNvSpPr>
            <a:spLocks noGrp="1"/>
          </p:cNvSpPr>
          <p:nvPr>
            <p:ph idx="1"/>
          </p:nvPr>
        </p:nvSpPr>
        <p:spPr/>
        <p:txBody>
          <a:bodyPr/>
          <a:lstStyle/>
          <a:p>
            <a:r>
              <a:rPr lang="en-US" dirty="0" smtClean="0">
                <a:solidFill>
                  <a:schemeClr val="tx1">
                    <a:lumMod val="65000"/>
                    <a:lumOff val="35000"/>
                    <a:alpha val="25000"/>
                  </a:schemeClr>
                </a:solidFill>
              </a:rPr>
              <a:t>Robotic Arm</a:t>
            </a:r>
          </a:p>
          <a:p>
            <a:r>
              <a:rPr lang="en-US" dirty="0" smtClean="0"/>
              <a:t>Rotate Around Pole</a:t>
            </a:r>
          </a:p>
          <a:p>
            <a:r>
              <a:rPr lang="en-US" dirty="0" smtClean="0"/>
              <a:t>Cylinder</a:t>
            </a:r>
          </a:p>
          <a:p>
            <a:r>
              <a:rPr lang="en-US" dirty="0" smtClean="0">
                <a:solidFill>
                  <a:schemeClr val="tx1">
                    <a:lumMod val="65000"/>
                    <a:lumOff val="35000"/>
                    <a:alpha val="25000"/>
                  </a:schemeClr>
                </a:solidFill>
              </a:rPr>
              <a:t>Flexible Hose Arm</a:t>
            </a:r>
          </a:p>
          <a:p>
            <a:r>
              <a:rPr lang="en-US" dirty="0" smtClean="0">
                <a:solidFill>
                  <a:schemeClr val="tx1">
                    <a:lumMod val="65000"/>
                    <a:lumOff val="35000"/>
                    <a:alpha val="25000"/>
                  </a:schemeClr>
                </a:solidFill>
              </a:rPr>
              <a:t>Bendy Straw</a:t>
            </a:r>
            <a:endParaRPr lang="en-US" dirty="0">
              <a:solidFill>
                <a:schemeClr val="tx1">
                  <a:lumMod val="65000"/>
                  <a:lumOff val="35000"/>
                  <a:alpha val="25000"/>
                </a:schemeClr>
              </a:solidFill>
            </a:endParaRPr>
          </a:p>
        </p:txBody>
      </p:sp>
      <p:sp>
        <p:nvSpPr>
          <p:cNvPr id="6" name="Slide Number Placeholder 3"/>
          <p:cNvSpPr>
            <a:spLocks noGrp="1"/>
          </p:cNvSpPr>
          <p:nvPr>
            <p:ph type="sldNum" sz="quarter" idx="12"/>
          </p:nvPr>
        </p:nvSpPr>
        <p:spPr>
          <a:xfrm>
            <a:off x="8041341" y="6181538"/>
            <a:ext cx="806824" cy="365125"/>
          </a:xfrm>
        </p:spPr>
        <p:txBody>
          <a:bodyPr/>
          <a:lstStyle/>
          <a:p>
            <a:fld id="{71989FD6-C959-244D-97E1-13F9D648B727}"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Feedback – Scenarios</a:t>
            </a:r>
            <a:endParaRPr lang="en-US" dirty="0"/>
          </a:p>
        </p:txBody>
      </p:sp>
      <p:sp>
        <p:nvSpPr>
          <p:cNvPr id="5" name="Content Placeholder 4"/>
          <p:cNvSpPr>
            <a:spLocks noGrp="1"/>
          </p:cNvSpPr>
          <p:nvPr>
            <p:ph idx="1"/>
          </p:nvPr>
        </p:nvSpPr>
        <p:spPr/>
        <p:txBody>
          <a:bodyPr/>
          <a:lstStyle/>
          <a:p>
            <a:r>
              <a:rPr lang="en-US" dirty="0" smtClean="0"/>
              <a:t>Movie Tickets</a:t>
            </a:r>
          </a:p>
          <a:p>
            <a:r>
              <a:rPr lang="en-US" dirty="0" smtClean="0"/>
              <a:t>Restaurant Waitlist</a:t>
            </a:r>
          </a:p>
          <a:p>
            <a:r>
              <a:rPr lang="en-US" dirty="0" smtClean="0"/>
              <a:t>Opposite Weather</a:t>
            </a:r>
          </a:p>
          <a:p>
            <a:r>
              <a:rPr lang="en-US" dirty="0" smtClean="0"/>
              <a:t>Window to the Past</a:t>
            </a:r>
          </a:p>
          <a:p>
            <a:r>
              <a:rPr lang="en-US" dirty="0" smtClean="0"/>
              <a:t>Dancing</a:t>
            </a:r>
          </a:p>
        </p:txBody>
      </p:sp>
      <p:sp>
        <p:nvSpPr>
          <p:cNvPr id="6" name="Slide Number Placeholder 3"/>
          <p:cNvSpPr>
            <a:spLocks noGrp="1"/>
          </p:cNvSpPr>
          <p:nvPr>
            <p:ph type="sldNum" sz="quarter" idx="12"/>
          </p:nvPr>
        </p:nvSpPr>
        <p:spPr>
          <a:xfrm>
            <a:off x="8041341" y="6181538"/>
            <a:ext cx="806824" cy="365125"/>
          </a:xfrm>
        </p:spPr>
        <p:txBody>
          <a:bodyPr/>
          <a:lstStyle/>
          <a:p>
            <a:fld id="{71989FD6-C959-244D-97E1-13F9D648B727}"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Feedback – Scenarios</a:t>
            </a:r>
            <a:endParaRPr lang="en-US" dirty="0"/>
          </a:p>
        </p:txBody>
      </p:sp>
      <p:sp>
        <p:nvSpPr>
          <p:cNvPr id="5" name="Content Placeholder 4"/>
          <p:cNvSpPr>
            <a:spLocks noGrp="1"/>
          </p:cNvSpPr>
          <p:nvPr>
            <p:ph idx="1"/>
          </p:nvPr>
        </p:nvSpPr>
        <p:spPr/>
        <p:txBody>
          <a:bodyPr/>
          <a:lstStyle/>
          <a:p>
            <a:r>
              <a:rPr lang="en-US" dirty="0" smtClean="0">
                <a:solidFill>
                  <a:schemeClr val="tx1">
                    <a:lumMod val="65000"/>
                    <a:lumOff val="35000"/>
                    <a:alpha val="25000"/>
                  </a:schemeClr>
                </a:solidFill>
              </a:rPr>
              <a:t>Movie Tickets</a:t>
            </a:r>
          </a:p>
          <a:p>
            <a:r>
              <a:rPr lang="en-US" dirty="0" smtClean="0">
                <a:solidFill>
                  <a:schemeClr val="tx1">
                    <a:lumMod val="65000"/>
                    <a:lumOff val="35000"/>
                    <a:alpha val="25000"/>
                  </a:schemeClr>
                </a:solidFill>
              </a:rPr>
              <a:t>Restaurant Waitlist</a:t>
            </a:r>
          </a:p>
          <a:p>
            <a:r>
              <a:rPr lang="en-US" dirty="0" smtClean="0"/>
              <a:t>Opposite Weather</a:t>
            </a:r>
          </a:p>
          <a:p>
            <a:r>
              <a:rPr lang="en-US" dirty="0" smtClean="0"/>
              <a:t>Window to the Past</a:t>
            </a:r>
          </a:p>
          <a:p>
            <a:r>
              <a:rPr lang="en-US" dirty="0" smtClean="0">
                <a:solidFill>
                  <a:schemeClr val="tx1">
                    <a:lumMod val="65000"/>
                    <a:lumOff val="35000"/>
                    <a:alpha val="25000"/>
                  </a:schemeClr>
                </a:solidFill>
              </a:rPr>
              <a:t>Dancing</a:t>
            </a:r>
          </a:p>
        </p:txBody>
      </p:sp>
      <p:sp>
        <p:nvSpPr>
          <p:cNvPr id="6" name="Slide Number Placeholder 3"/>
          <p:cNvSpPr>
            <a:spLocks noGrp="1"/>
          </p:cNvSpPr>
          <p:nvPr>
            <p:ph type="sldNum" sz="quarter" idx="12"/>
          </p:nvPr>
        </p:nvSpPr>
        <p:spPr>
          <a:xfrm>
            <a:off x="8041341" y="6181538"/>
            <a:ext cx="806824" cy="365125"/>
          </a:xfrm>
        </p:spPr>
        <p:txBody>
          <a:bodyPr/>
          <a:lstStyle/>
          <a:p>
            <a:fld id="{71989FD6-C959-244D-97E1-13F9D648B727}"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Revision</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 Factor</a:t>
            </a:r>
            <a:endParaRPr lang="en-US" dirty="0"/>
          </a:p>
        </p:txBody>
      </p:sp>
      <p:sp>
        <p:nvSpPr>
          <p:cNvPr id="7" name="Content Placeholder 6"/>
          <p:cNvSpPr>
            <a:spLocks noGrp="1"/>
          </p:cNvSpPr>
          <p:nvPr>
            <p:ph idx="1"/>
          </p:nvPr>
        </p:nvSpPr>
        <p:spPr/>
        <p:txBody>
          <a:bodyPr/>
          <a:lstStyle/>
          <a:p>
            <a:endParaRPr lang="en-US"/>
          </a:p>
        </p:txBody>
      </p:sp>
      <p:pic>
        <p:nvPicPr>
          <p:cNvPr id="8" name="내용 개체 틀 13" descr="final.jpg"/>
          <p:cNvPicPr>
            <a:picLocks noGrp="1" noChangeAspect="1"/>
          </p:cNvPicPr>
          <p:nvPr/>
        </p:nvPicPr>
        <p:blipFill>
          <a:blip r:embed="rId3"/>
          <a:stretch>
            <a:fillRect/>
          </a:stretch>
        </p:blipFill>
        <p:spPr>
          <a:xfrm>
            <a:off x="771166" y="1256273"/>
            <a:ext cx="6315434" cy="5290390"/>
          </a:xfrm>
          <a:prstGeom prst="rect">
            <a:avLst/>
          </a:prstGeom>
        </p:spPr>
      </p:pic>
      <p:sp>
        <p:nvSpPr>
          <p:cNvPr id="9" name="Slide Number Placeholder 3"/>
          <p:cNvSpPr>
            <a:spLocks noGrp="1"/>
          </p:cNvSpPr>
          <p:nvPr>
            <p:ph type="sldNum" sz="quarter" idx="12"/>
          </p:nvPr>
        </p:nvSpPr>
        <p:spPr>
          <a:xfrm>
            <a:off x="8041341" y="6181538"/>
            <a:ext cx="806824" cy="365125"/>
          </a:xfrm>
        </p:spPr>
        <p:txBody>
          <a:bodyPr/>
          <a:lstStyle/>
          <a:p>
            <a:fld id="{71989FD6-C959-244D-97E1-13F9D648B727}"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South Side Works</a:t>
            </a:r>
            <a:endParaRPr lang="en-US" dirty="0"/>
          </a:p>
        </p:txBody>
      </p:sp>
      <p:pic>
        <p:nvPicPr>
          <p:cNvPr id="16" name="Content Placeholder 15" descr="Location_Past.jpg"/>
          <p:cNvPicPr>
            <a:picLocks noGrp="1" noChangeAspect="1"/>
          </p:cNvPicPr>
          <p:nvPr>
            <p:ph idx="1"/>
          </p:nvPr>
        </p:nvPicPr>
        <p:blipFill>
          <a:blip r:embed="rId3"/>
          <a:srcRect/>
          <a:stretch>
            <a:fillRect/>
          </a:stretch>
        </p:blipFill>
        <p:spPr>
          <a:xfrm rot="21287310">
            <a:off x="393436" y="1600200"/>
            <a:ext cx="6998975" cy="4525963"/>
          </a:xfrm>
          <a:ln w="57150" cap="flat" cmpd="sng">
            <a:solidFill>
              <a:schemeClr val="bg1"/>
            </a:solidFill>
            <a:miter lim="800000"/>
          </a:ln>
          <a:effectLst>
            <a:outerShdw blurRad="50800" dist="63500" dir="2700000" algn="tl" rotWithShape="0">
              <a:srgbClr val="000000">
                <a:alpha val="43000"/>
              </a:srgbClr>
            </a:outerShdw>
          </a:effectLst>
        </p:spPr>
      </p:pic>
      <p:pic>
        <p:nvPicPr>
          <p:cNvPr id="5" name="Content Placeholder 15" descr="Location_Past.jpg"/>
          <p:cNvPicPr>
            <a:picLocks noChangeAspect="1"/>
          </p:cNvPicPr>
          <p:nvPr/>
        </p:nvPicPr>
        <p:blipFill>
          <a:blip r:embed="rId4"/>
          <a:stretch>
            <a:fillRect/>
          </a:stretch>
        </p:blipFill>
        <p:spPr>
          <a:xfrm>
            <a:off x="762000" y="1600200"/>
            <a:ext cx="6249212" cy="4686909"/>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71989FD6-C959-244D-97E1-13F9D648B727}"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One Week Back</a:t>
            </a:r>
            <a:endParaRPr lang="en-US" dirty="0"/>
          </a:p>
        </p:txBody>
      </p:sp>
      <p:pic>
        <p:nvPicPr>
          <p:cNvPr id="8" name="Content Placeholder 7" descr="SD_Scenario_OneWeekBack.jpg"/>
          <p:cNvPicPr>
            <a:picLocks noGrp="1" noChangeAspect="1"/>
          </p:cNvPicPr>
          <p:nvPr>
            <p:ph idx="1"/>
          </p:nvPr>
        </p:nvPicPr>
        <p:blipFill>
          <a:blip r:embed="rId3"/>
          <a:srcRect/>
          <a:stretch>
            <a:fillRect/>
          </a:stretch>
        </p:blipFill>
        <p:spPr>
          <a:xfrm>
            <a:off x="349624" y="2438400"/>
            <a:ext cx="7086600" cy="1948026"/>
          </a:xfrm>
        </p:spPr>
      </p:pic>
      <p:sp>
        <p:nvSpPr>
          <p:cNvPr id="6" name="Slide Number Placeholder 5"/>
          <p:cNvSpPr>
            <a:spLocks noGrp="1"/>
          </p:cNvSpPr>
          <p:nvPr>
            <p:ph type="sldNum" sz="quarter" idx="12"/>
          </p:nvPr>
        </p:nvSpPr>
        <p:spPr/>
        <p:txBody>
          <a:bodyPr/>
          <a:lstStyle/>
          <a:p>
            <a:fld id="{71989FD6-C959-244D-97E1-13F9D648B727}"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Annotated Past</a:t>
            </a:r>
            <a:endParaRPr lang="en-US" dirty="0"/>
          </a:p>
        </p:txBody>
      </p:sp>
      <p:pic>
        <p:nvPicPr>
          <p:cNvPr id="5" name="Content Placeholder 4" descr="SD_Scenario_PastAnnotation.jpg"/>
          <p:cNvPicPr>
            <a:picLocks noGrp="1" noChangeAspect="1"/>
          </p:cNvPicPr>
          <p:nvPr>
            <p:ph idx="1"/>
          </p:nvPr>
        </p:nvPicPr>
        <p:blipFill>
          <a:blip r:embed="rId3"/>
          <a:srcRect/>
          <a:stretch>
            <a:fillRect/>
          </a:stretch>
        </p:blipFill>
        <p:spPr>
          <a:xfrm>
            <a:off x="349624" y="2171747"/>
            <a:ext cx="7086600" cy="2400253"/>
          </a:xfrm>
        </p:spPr>
      </p:pic>
      <p:sp>
        <p:nvSpPr>
          <p:cNvPr id="4" name="Slide Number Placeholder 3"/>
          <p:cNvSpPr>
            <a:spLocks noGrp="1"/>
          </p:cNvSpPr>
          <p:nvPr>
            <p:ph type="sldNum" sz="quarter" idx="12"/>
          </p:nvPr>
        </p:nvSpPr>
        <p:spPr/>
        <p:txBody>
          <a:bodyPr/>
          <a:lstStyle/>
          <a:p>
            <a:fld id="{71989FD6-C959-244D-97E1-13F9D648B727}"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Opposite Weather</a:t>
            </a:r>
            <a:endParaRPr lang="en-US" dirty="0"/>
          </a:p>
        </p:txBody>
      </p:sp>
      <p:pic>
        <p:nvPicPr>
          <p:cNvPr id="5" name="Content Placeholder 4" descr="SD_Scenario_Weather.jpg"/>
          <p:cNvPicPr>
            <a:picLocks noGrp="1" noChangeAspect="1"/>
          </p:cNvPicPr>
          <p:nvPr>
            <p:ph idx="1"/>
          </p:nvPr>
        </p:nvPicPr>
        <p:blipFill>
          <a:blip r:embed="rId2"/>
          <a:srcRect/>
          <a:stretch>
            <a:fillRect/>
          </a:stretch>
        </p:blipFill>
        <p:spPr>
          <a:xfrm>
            <a:off x="349624" y="1410601"/>
            <a:ext cx="7086600" cy="5136062"/>
          </a:xfrm>
        </p:spPr>
      </p:pic>
      <p:sp>
        <p:nvSpPr>
          <p:cNvPr id="4" name="Slide Number Placeholder 3"/>
          <p:cNvSpPr>
            <a:spLocks noGrp="1"/>
          </p:cNvSpPr>
          <p:nvPr>
            <p:ph type="sldNum" sz="quarter" idx="12"/>
          </p:nvPr>
        </p:nvSpPr>
        <p:spPr/>
        <p:txBody>
          <a:bodyPr/>
          <a:lstStyle/>
          <a:p>
            <a:fld id="{71989FD6-C959-244D-97E1-13F9D648B727}"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Rotating Screens</a:t>
            </a:r>
            <a:endParaRPr lang="en-US" dirty="0"/>
          </a:p>
        </p:txBody>
      </p:sp>
      <p:pic>
        <p:nvPicPr>
          <p:cNvPr id="5" name="Content Placeholder 4" descr="SD_Scenario_RotatingScreen.jpg"/>
          <p:cNvPicPr>
            <a:picLocks noGrp="1" noChangeAspect="1"/>
          </p:cNvPicPr>
          <p:nvPr>
            <p:ph idx="1"/>
          </p:nvPr>
        </p:nvPicPr>
        <p:blipFill>
          <a:blip r:embed="rId3"/>
          <a:srcRect/>
          <a:stretch>
            <a:fillRect/>
          </a:stretch>
        </p:blipFill>
        <p:spPr>
          <a:xfrm>
            <a:off x="349624" y="2133600"/>
            <a:ext cx="7086600" cy="2557967"/>
          </a:xfrm>
        </p:spPr>
      </p:pic>
      <p:sp>
        <p:nvSpPr>
          <p:cNvPr id="4" name="Slide Number Placeholder 3"/>
          <p:cNvSpPr>
            <a:spLocks noGrp="1"/>
          </p:cNvSpPr>
          <p:nvPr>
            <p:ph type="sldNum" sz="quarter" idx="12"/>
          </p:nvPr>
        </p:nvSpPr>
        <p:spPr/>
        <p:txBody>
          <a:bodyPr/>
          <a:lstStyle/>
          <a:p>
            <a:fld id="{71989FD6-C959-244D-97E1-13F9D648B727}"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Ambient Sound</a:t>
            </a:r>
            <a:endParaRPr lang="en-US" dirty="0"/>
          </a:p>
        </p:txBody>
      </p:sp>
      <p:pic>
        <p:nvPicPr>
          <p:cNvPr id="5" name="Content Placeholder 4" descr="SD_Scenario_AmbientSound.jpg"/>
          <p:cNvPicPr>
            <a:picLocks noGrp="1" noChangeAspect="1"/>
          </p:cNvPicPr>
          <p:nvPr>
            <p:ph idx="1"/>
          </p:nvPr>
        </p:nvPicPr>
        <p:blipFill>
          <a:blip r:embed="rId3"/>
          <a:srcRect/>
          <a:stretch>
            <a:fillRect/>
          </a:stretch>
        </p:blipFill>
        <p:spPr>
          <a:xfrm>
            <a:off x="349624" y="2209800"/>
            <a:ext cx="7086600" cy="2444934"/>
          </a:xfrm>
        </p:spPr>
      </p:pic>
      <p:sp>
        <p:nvSpPr>
          <p:cNvPr id="4" name="Slide Number Placeholder 3"/>
          <p:cNvSpPr>
            <a:spLocks noGrp="1"/>
          </p:cNvSpPr>
          <p:nvPr>
            <p:ph type="sldNum" sz="quarter" idx="12"/>
          </p:nvPr>
        </p:nvSpPr>
        <p:spPr/>
        <p:txBody>
          <a:bodyPr/>
          <a:lstStyle/>
          <a:p>
            <a:fld id="{71989FD6-C959-244D-97E1-13F9D648B727}"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Concept Validation</a:t>
            </a:r>
            <a:endParaRPr lang="en-US" dirty="0"/>
          </a:p>
        </p:txBody>
      </p:sp>
      <p:sp>
        <p:nvSpPr>
          <p:cNvPr id="6" name="Text Placeholder 5"/>
          <p:cNvSpPr>
            <a:spLocks noGrp="1"/>
          </p:cNvSpPr>
          <p:nvPr>
            <p:ph type="body" idx="1"/>
          </p:nvPr>
        </p:nvSpPr>
        <p:spPr/>
        <p:txBody>
          <a:bodyPr>
            <a:normAutofit/>
          </a:bodyPr>
          <a:lstStyle/>
          <a:p>
            <a:r>
              <a:rPr lang="en-US" sz="2400" dirty="0" smtClean="0"/>
              <a:t>Speed Dating</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Content Placeholder 5" descr="SpeedDating_OnSite.JPG"/>
          <p:cNvPicPr>
            <a:picLocks noGrp="1" noChangeAspect="1"/>
          </p:cNvPicPr>
          <p:nvPr>
            <p:ph idx="1"/>
          </p:nvPr>
        </p:nvPicPr>
        <p:blipFill>
          <a:blip r:embed="rId3"/>
          <a:srcRect/>
          <a:stretch>
            <a:fillRect/>
          </a:stretch>
        </p:blipFill>
        <p:spPr>
          <a:xfrm>
            <a:off x="685800" y="-22084"/>
            <a:ext cx="6508375" cy="7136502"/>
          </a:xfrm>
        </p:spPr>
      </p:pic>
      <p:sp>
        <p:nvSpPr>
          <p:cNvPr id="7" name="Slide Number Placeholder 3"/>
          <p:cNvSpPr>
            <a:spLocks noGrp="1"/>
          </p:cNvSpPr>
          <p:nvPr>
            <p:ph type="sldNum" sz="quarter" idx="4294967295"/>
          </p:nvPr>
        </p:nvSpPr>
        <p:spPr>
          <a:xfrm>
            <a:off x="8335963" y="6181725"/>
            <a:ext cx="808037" cy="365125"/>
          </a:xfrm>
        </p:spPr>
        <p:txBody>
          <a:bodyPr/>
          <a:lstStyle/>
          <a:p>
            <a:fld id="{71989FD6-C959-244D-97E1-13F9D648B727}"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lstStyle/>
          <a:p>
            <a:r>
              <a:rPr lang="en-US" dirty="0" smtClean="0"/>
              <a:t>Form Factor</a:t>
            </a:r>
          </a:p>
          <a:p>
            <a:r>
              <a:rPr lang="en-US" dirty="0" smtClean="0"/>
              <a:t>One Week Back</a:t>
            </a:r>
          </a:p>
          <a:p>
            <a:r>
              <a:rPr lang="en-US" dirty="0" smtClean="0"/>
              <a:t>Ambient Sound</a:t>
            </a:r>
          </a:p>
          <a:p>
            <a:r>
              <a:rPr lang="en-US" dirty="0" smtClean="0"/>
              <a:t>Opposite Weather</a:t>
            </a:r>
          </a:p>
          <a:p>
            <a:r>
              <a:rPr lang="en-US" dirty="0" smtClean="0"/>
              <a:t>Annotated Past</a:t>
            </a:r>
            <a:endParaRPr lang="en-US" dirty="0"/>
          </a:p>
        </p:txBody>
      </p:sp>
      <p:sp>
        <p:nvSpPr>
          <p:cNvPr id="4" name="Slide Number Placeholder 3"/>
          <p:cNvSpPr>
            <a:spLocks noGrp="1"/>
          </p:cNvSpPr>
          <p:nvPr>
            <p:ph type="sldNum" sz="quarter" idx="12"/>
          </p:nvPr>
        </p:nvSpPr>
        <p:spPr/>
        <p:txBody>
          <a:bodyPr/>
          <a:lstStyle/>
          <a:p>
            <a:fld id="{71989FD6-C959-244D-97E1-13F9D648B727}"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lstStyle/>
          <a:p>
            <a:r>
              <a:rPr lang="en-US" dirty="0" smtClean="0"/>
              <a:t>Form Factor</a:t>
            </a:r>
          </a:p>
          <a:p>
            <a:r>
              <a:rPr lang="en-US" dirty="0" smtClean="0">
                <a:solidFill>
                  <a:schemeClr val="tx1">
                    <a:lumMod val="65000"/>
                    <a:lumOff val="35000"/>
                    <a:alpha val="25000"/>
                  </a:schemeClr>
                </a:solidFill>
              </a:rPr>
              <a:t>One Week Back</a:t>
            </a:r>
          </a:p>
          <a:p>
            <a:r>
              <a:rPr lang="en-US" dirty="0" smtClean="0">
                <a:solidFill>
                  <a:schemeClr val="tx1">
                    <a:lumMod val="65000"/>
                    <a:lumOff val="35000"/>
                    <a:alpha val="25000"/>
                  </a:schemeClr>
                </a:solidFill>
              </a:rPr>
              <a:t>Ambient Sound</a:t>
            </a:r>
          </a:p>
          <a:p>
            <a:r>
              <a:rPr lang="en-US" dirty="0" smtClean="0"/>
              <a:t>Opposite Weather</a:t>
            </a:r>
          </a:p>
          <a:p>
            <a:r>
              <a:rPr lang="en-US" dirty="0" smtClean="0"/>
              <a:t>Annotated Past</a:t>
            </a:r>
            <a:endParaRPr lang="en-US" dirty="0"/>
          </a:p>
        </p:txBody>
      </p:sp>
      <p:sp>
        <p:nvSpPr>
          <p:cNvPr id="4" name="Slide Number Placeholder 3"/>
          <p:cNvSpPr>
            <a:spLocks noGrp="1"/>
          </p:cNvSpPr>
          <p:nvPr>
            <p:ph type="sldNum" sz="quarter" idx="12"/>
          </p:nvPr>
        </p:nvSpPr>
        <p:spPr/>
        <p:txBody>
          <a:bodyPr/>
          <a:lstStyle/>
          <a:p>
            <a:fld id="{71989FD6-C959-244D-97E1-13F9D648B727}"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Concept Selection</a:t>
            </a:r>
            <a:endParaRPr lang="en-US" dirty="0"/>
          </a:p>
        </p:txBody>
      </p:sp>
      <p:sp>
        <p:nvSpPr>
          <p:cNvPr id="6" name="Text Placeholder 5"/>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Problem Description</a:t>
            </a:r>
            <a:endParaRPr lang="en-US" dirty="0"/>
          </a:p>
        </p:txBody>
      </p:sp>
      <p:sp>
        <p:nvSpPr>
          <p:cNvPr id="8" name="Content Placeholder 7"/>
          <p:cNvSpPr>
            <a:spLocks noGrp="1"/>
          </p:cNvSpPr>
          <p:nvPr>
            <p:ph idx="1"/>
          </p:nvPr>
        </p:nvSpPr>
        <p:spPr/>
        <p:txBody>
          <a:bodyPr/>
          <a:lstStyle/>
          <a:p>
            <a:endParaRPr lang="en-US" dirty="0" smtClean="0"/>
          </a:p>
          <a:p>
            <a:r>
              <a:rPr lang="en-US" dirty="0" smtClean="0"/>
              <a:t>How can we enrich the time spent in this space by taking advantage of the historic aspect of the site?</a:t>
            </a:r>
            <a:endParaRPr lang="en-US" dirty="0"/>
          </a:p>
        </p:txBody>
      </p:sp>
      <p:sp>
        <p:nvSpPr>
          <p:cNvPr id="4" name="Slide Number Placeholder 3"/>
          <p:cNvSpPr>
            <a:spLocks noGrp="1"/>
          </p:cNvSpPr>
          <p:nvPr>
            <p:ph type="sldNum" sz="quarter" idx="12"/>
          </p:nvPr>
        </p:nvSpPr>
        <p:spPr/>
        <p:txBody>
          <a:bodyPr/>
          <a:lstStyle/>
          <a:p>
            <a:fld id="{71989FD6-C959-244D-97E1-13F9D648B727}"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to the Past</a:t>
            </a:r>
            <a:endParaRPr lang="en-US" dirty="0"/>
          </a:p>
        </p:txBody>
      </p:sp>
      <p:sp>
        <p:nvSpPr>
          <p:cNvPr id="4" name="Slide Number Placeholder 3"/>
          <p:cNvSpPr>
            <a:spLocks noGrp="1"/>
          </p:cNvSpPr>
          <p:nvPr>
            <p:ph type="sldNum" sz="quarter" idx="12"/>
          </p:nvPr>
        </p:nvSpPr>
        <p:spPr/>
        <p:txBody>
          <a:bodyPr/>
          <a:lstStyle/>
          <a:p>
            <a:fld id="{71989FD6-C959-244D-97E1-13F9D648B727}" type="slidenum">
              <a:rPr lang="en-US" smtClean="0"/>
              <a:pPr/>
              <a:t>40</a:t>
            </a:fld>
            <a:endParaRPr lang="en-US"/>
          </a:p>
        </p:txBody>
      </p:sp>
      <p:pic>
        <p:nvPicPr>
          <p:cNvPr id="5" name="Content Placeholder 6" descr="WindowtothePast_SneakPeak.jpg"/>
          <p:cNvPicPr>
            <a:picLocks noGrp="1" noChangeAspect="1"/>
          </p:cNvPicPr>
          <p:nvPr>
            <p:ph idx="1"/>
          </p:nvPr>
        </p:nvPicPr>
        <p:blipFill>
          <a:blip r:embed="rId3"/>
          <a:srcRect/>
          <a:stretch>
            <a:fillRect/>
          </a:stretch>
        </p:blipFill>
        <p:spPr>
          <a:xfrm>
            <a:off x="349624" y="1256274"/>
            <a:ext cx="7053882" cy="529039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to the Past</a:t>
            </a:r>
            <a:endParaRPr lang="en-US" dirty="0"/>
          </a:p>
        </p:txBody>
      </p:sp>
      <p:sp>
        <p:nvSpPr>
          <p:cNvPr id="4" name="Slide Number Placeholder 3"/>
          <p:cNvSpPr>
            <a:spLocks noGrp="1"/>
          </p:cNvSpPr>
          <p:nvPr>
            <p:ph type="sldNum" sz="quarter" idx="12"/>
          </p:nvPr>
        </p:nvSpPr>
        <p:spPr/>
        <p:txBody>
          <a:bodyPr/>
          <a:lstStyle/>
          <a:p>
            <a:fld id="{71989FD6-C959-244D-97E1-13F9D648B727}" type="slidenum">
              <a:rPr lang="en-US" smtClean="0"/>
              <a:pPr/>
              <a:t>41</a:t>
            </a:fld>
            <a:endParaRPr lang="en-US"/>
          </a:p>
        </p:txBody>
      </p:sp>
      <p:pic>
        <p:nvPicPr>
          <p:cNvPr id="5" name="Content Placeholder 6" descr="WindowtothePast_SneakPeak.jpg"/>
          <p:cNvPicPr>
            <a:picLocks noGrp="1" noChangeAspect="1"/>
          </p:cNvPicPr>
          <p:nvPr>
            <p:ph idx="1"/>
          </p:nvPr>
        </p:nvPicPr>
        <p:blipFill>
          <a:blip r:embed="rId3"/>
          <a:srcRect/>
          <a:stretch>
            <a:fillRect/>
          </a:stretch>
        </p:blipFill>
        <p:spPr>
          <a:xfrm>
            <a:off x="349624" y="1256274"/>
            <a:ext cx="7053882" cy="5290390"/>
          </a:xfrm>
        </p:spPr>
      </p:pic>
      <p:cxnSp>
        <p:nvCxnSpPr>
          <p:cNvPr id="8" name="Straight Arrow Connector 7"/>
          <p:cNvCxnSpPr/>
          <p:nvPr/>
        </p:nvCxnSpPr>
        <p:spPr>
          <a:xfrm rot="16200000" flipV="1">
            <a:off x="-184868" y="4452066"/>
            <a:ext cx="2198534" cy="2"/>
          </a:xfrm>
          <a:prstGeom prst="straightConnector1">
            <a:avLst/>
          </a:prstGeom>
          <a:ln w="63500" cap="flat" cmpd="sng" algn="ctr">
            <a:solidFill>
              <a:schemeClr val="bg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4800" y="4472920"/>
            <a:ext cx="640182" cy="369332"/>
          </a:xfrm>
          <a:prstGeom prst="rect">
            <a:avLst/>
          </a:prstGeom>
          <a:noFill/>
        </p:spPr>
        <p:txBody>
          <a:bodyPr wrap="square" rtlCol="0">
            <a:spAutoFit/>
          </a:bodyPr>
          <a:lstStyle/>
          <a:p>
            <a:r>
              <a:rPr lang="en-US" dirty="0" smtClean="0">
                <a:ln w="25400" cap="flat" cmpd="sng" algn="ctr">
                  <a:solidFill>
                    <a:srgbClr val="FFFFFF"/>
                  </a:solidFill>
                  <a:prstDash val="solid"/>
                  <a:round/>
                  <a:headEnd type="none" w="med" len="med"/>
                  <a:tailEnd type="none" w="med" len="med"/>
                </a:ln>
              </a:rPr>
              <a:t>8 ft</a:t>
            </a:r>
            <a:endParaRPr lang="en-US" dirty="0">
              <a:ln w="25400" cap="flat" cmpd="sng" algn="ctr">
                <a:solidFill>
                  <a:srgbClr val="FFFFFF"/>
                </a:solidFill>
                <a:prstDash val="solid"/>
                <a:round/>
                <a:headEnd type="none" w="med" len="med"/>
                <a:tailEnd type="none" w="med" len="med"/>
              </a:ln>
            </a:endParaRPr>
          </a:p>
        </p:txBody>
      </p:sp>
      <p:cxnSp>
        <p:nvCxnSpPr>
          <p:cNvPr id="13" name="Straight Arrow Connector 12"/>
          <p:cNvCxnSpPr/>
          <p:nvPr/>
        </p:nvCxnSpPr>
        <p:spPr>
          <a:xfrm flipV="1">
            <a:off x="842704" y="3200400"/>
            <a:ext cx="6167696" cy="268"/>
          </a:xfrm>
          <a:prstGeom prst="straightConnector1">
            <a:avLst/>
          </a:prstGeom>
          <a:ln w="63500" cap="flat" cmpd="sng" algn="ctr">
            <a:solidFill>
              <a:schemeClr val="bg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81400" y="2831068"/>
            <a:ext cx="678379" cy="369332"/>
          </a:xfrm>
          <a:prstGeom prst="rect">
            <a:avLst/>
          </a:prstGeom>
          <a:noFill/>
        </p:spPr>
        <p:txBody>
          <a:bodyPr wrap="square" rtlCol="0">
            <a:spAutoFit/>
          </a:bodyPr>
          <a:lstStyle/>
          <a:p>
            <a:r>
              <a:rPr lang="en-US" dirty="0" smtClean="0">
                <a:ln w="25400" cap="flat" cmpd="sng" algn="ctr">
                  <a:solidFill>
                    <a:srgbClr val="FFFFFF"/>
                  </a:solidFill>
                  <a:prstDash val="solid"/>
                  <a:round/>
                  <a:headEnd type="none" w="med" len="med"/>
                  <a:tailEnd type="none" w="med" len="med"/>
                </a:ln>
              </a:rPr>
              <a:t>12 ft</a:t>
            </a:r>
            <a:endParaRPr lang="en-US" dirty="0">
              <a:ln w="25400" cap="flat" cmpd="sng" algn="ctr">
                <a:solidFill>
                  <a:srgbClr val="FFFFFF"/>
                </a:solidFill>
                <a:prstDash val="solid"/>
                <a:round/>
                <a:headEnd type="none" w="med" len="med"/>
                <a:tailEnd type="none" w="med" len="med"/>
              </a:ln>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 name="Title 1"/>
          <p:cNvSpPr txBox="1">
            <a:spLocks/>
          </p:cNvSpPr>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smtClean="0">
                <a:ln>
                  <a:noFill/>
                </a:ln>
                <a:solidFill>
                  <a:schemeClr val="tx2"/>
                </a:solidFill>
                <a:effectLst>
                  <a:innerShdw blurRad="63500" dist="50800" dir="5400000">
                    <a:schemeClr val="bg1">
                      <a:alpha val="50000"/>
                    </a:schemeClr>
                  </a:innerShdw>
                </a:effectLst>
                <a:uLnTx/>
                <a:uFillTx/>
                <a:latin typeface="+mj-lt"/>
                <a:ea typeface="+mj-ea"/>
                <a:cs typeface="+mj-cs"/>
              </a:rPr>
              <a:t>Information Architecture</a:t>
            </a:r>
            <a:endParaRPr kumimoji="0" lang="en-US" sz="4600" b="0" i="0" u="none" strike="noStrike" kern="1200" cap="none" spc="0" normalizeH="0" baseline="0" noProof="0" dirty="0">
              <a:ln>
                <a:noFill/>
              </a:ln>
              <a:solidFill>
                <a:schemeClr val="tx2"/>
              </a:solidFill>
              <a:effectLst>
                <a:innerShdw blurRad="63500" dist="50800" dir="5400000">
                  <a:schemeClr val="bg1">
                    <a:alpha val="50000"/>
                  </a:schemeClr>
                </a:innerShdw>
              </a:effectLst>
              <a:uLnTx/>
              <a:uFillTx/>
              <a:latin typeface="+mj-lt"/>
              <a:ea typeface="+mj-ea"/>
              <a:cs typeface="+mj-cs"/>
            </a:endParaRPr>
          </a:p>
        </p:txBody>
      </p:sp>
      <p:sp>
        <p:nvSpPr>
          <p:cNvPr id="17" name="Slide Number Placeholder 3"/>
          <p:cNvSpPr txBox="1">
            <a:spLocks/>
          </p:cNvSpPr>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989FD6-C959-244D-97E1-13F9D648B727}" type="slidenum">
              <a:rPr kumimoji="0" lang="en-US" sz="4500" b="0" i="0" u="none" strike="noStrike" kern="1200" cap="none" spc="0" normalizeH="0" baseline="0" noProof="0" smtClean="0">
                <a:ln>
                  <a:noFill/>
                </a:ln>
                <a:solidFill>
                  <a:schemeClr val="tx2">
                    <a:lumMod val="40000"/>
                    <a:lumOff val="60000"/>
                  </a:schemeClr>
                </a:solidFill>
                <a:effectLst>
                  <a:outerShdw blurRad="50800" dist="12700" dir="2700000" algn="tl" rotWithShape="0">
                    <a:schemeClr val="bg1">
                      <a:alpha val="40000"/>
                    </a:schemeClr>
                  </a:outerShdw>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4500" b="0" i="0" u="none" strike="noStrike" kern="1200" cap="none" spc="0" normalizeH="0" baseline="0" noProof="0">
              <a:ln>
                <a:noFill/>
              </a:ln>
              <a:solidFill>
                <a:schemeClr val="tx2">
                  <a:lumMod val="40000"/>
                  <a:lumOff val="60000"/>
                </a:schemeClr>
              </a:solidFill>
              <a:effectLst>
                <a:outerShdw blurRad="50800" dist="12700" dir="2700000" algn="tl" rotWithShape="0">
                  <a:schemeClr val="bg1">
                    <a:alpha val="40000"/>
                  </a:schemeClr>
                </a:outerShdw>
              </a:effectLst>
              <a:uLnTx/>
              <a:uFillTx/>
              <a:latin typeface="+mn-lt"/>
              <a:ea typeface="+mn-ea"/>
              <a:cs typeface="+mn-cs"/>
            </a:endParaRPr>
          </a:p>
        </p:txBody>
      </p:sp>
      <p:grpSp>
        <p:nvGrpSpPr>
          <p:cNvPr id="35" name="Group 34"/>
          <p:cNvGrpSpPr/>
          <p:nvPr/>
        </p:nvGrpSpPr>
        <p:grpSpPr>
          <a:xfrm>
            <a:off x="-3543300" y="1600194"/>
            <a:ext cx="16230600" cy="4525968"/>
            <a:chOff x="-3543300" y="1600194"/>
            <a:chExt cx="16230600" cy="4525968"/>
          </a:xfrm>
        </p:grpSpPr>
        <p:grpSp>
          <p:nvGrpSpPr>
            <p:cNvPr id="34" name="Group 33"/>
            <p:cNvGrpSpPr/>
            <p:nvPr/>
          </p:nvGrpSpPr>
          <p:grpSpPr>
            <a:xfrm>
              <a:off x="-3543300" y="1600194"/>
              <a:ext cx="16230600" cy="4525968"/>
              <a:chOff x="-3543300" y="1600194"/>
              <a:chExt cx="16230600" cy="4525968"/>
            </a:xfrm>
          </p:grpSpPr>
          <p:graphicFrame>
            <p:nvGraphicFramePr>
              <p:cNvPr id="16" name="Content Placeholder 6"/>
              <p:cNvGraphicFramePr>
                <a:graphicFrameLocks/>
              </p:cNvGraphicFramePr>
              <p:nvPr/>
            </p:nvGraphicFramePr>
            <p:xfrm>
              <a:off x="-3543300" y="1600199"/>
              <a:ext cx="7086600" cy="452596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18" name="Content Placeholder 6"/>
              <p:cNvGraphicFramePr>
                <a:graphicFrameLocks/>
              </p:cNvGraphicFramePr>
              <p:nvPr/>
            </p:nvGraphicFramePr>
            <p:xfrm>
              <a:off x="990600" y="1600194"/>
              <a:ext cx="7086600" cy="4525963"/>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graphicFrame>
            <p:nvGraphicFramePr>
              <p:cNvPr id="19" name="Content Placeholder 6"/>
              <p:cNvGraphicFramePr>
                <a:graphicFrameLocks/>
              </p:cNvGraphicFramePr>
              <p:nvPr/>
            </p:nvGraphicFramePr>
            <p:xfrm>
              <a:off x="5600700" y="1600198"/>
              <a:ext cx="7086600" cy="4525963"/>
            </p:xfrm>
            <a:graphic>
              <a:graphicData uri="http://schemas.openxmlformats.org/drawingml/2006/diagram">
                <a:relIds xmlns:dgm="http://schemas.openxmlformats.org/drawingml/2006/diagram" xmlns:r="http://schemas.openxmlformats.org/officeDocument/2006/relationships" r:dm="rId10" r:lo="rId11" r:qs="rId12" r:cs="rId13"/>
              </a:graphicData>
            </a:graphic>
          </p:graphicFrame>
        </p:grpSp>
        <p:sp>
          <p:nvSpPr>
            <p:cNvPr id="20" name="Sort 19"/>
            <p:cNvSpPr/>
            <p:nvPr/>
          </p:nvSpPr>
          <p:spPr>
            <a:xfrm rot="5400000">
              <a:off x="1828800" y="3048000"/>
              <a:ext cx="914400" cy="1828800"/>
            </a:xfrm>
            <a:prstGeom prst="flowChartSor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ort 20"/>
            <p:cNvSpPr/>
            <p:nvPr/>
          </p:nvSpPr>
          <p:spPr>
            <a:xfrm rot="5400000">
              <a:off x="6400800" y="3048000"/>
              <a:ext cx="914400" cy="1828800"/>
            </a:xfrm>
            <a:prstGeom prst="flowChartSor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Circular Arrow 21"/>
          <p:cNvSpPr/>
          <p:nvPr/>
        </p:nvSpPr>
        <p:spPr>
          <a:xfrm>
            <a:off x="4171950" y="2133597"/>
            <a:ext cx="723900" cy="1066806"/>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Circular Arrow 22"/>
          <p:cNvSpPr/>
          <p:nvPr/>
        </p:nvSpPr>
        <p:spPr>
          <a:xfrm>
            <a:off x="-374276" y="2133597"/>
            <a:ext cx="723900" cy="1066806"/>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a:off x="8782050" y="2133597"/>
            <a:ext cx="723900" cy="1066806"/>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within the Site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1989FD6-C959-244D-97E1-13F9D648B727}" type="slidenum">
              <a:rPr lang="en-US" smtClean="0"/>
              <a:pPr/>
              <a:t>43</a:t>
            </a:fld>
            <a:endParaRPr lang="en-US"/>
          </a:p>
        </p:txBody>
      </p:sp>
      <p:pic>
        <p:nvPicPr>
          <p:cNvPr id="5" name="Picture 4"/>
          <p:cNvPicPr>
            <a:picLocks noChangeAspect="1" noChangeArrowheads="1"/>
          </p:cNvPicPr>
          <p:nvPr/>
        </p:nvPicPr>
        <p:blipFill>
          <a:blip r:embed="rId2"/>
          <a:srcRect/>
          <a:stretch>
            <a:fillRect/>
          </a:stretch>
        </p:blipFill>
        <p:spPr bwMode="auto">
          <a:xfrm>
            <a:off x="585991" y="1256273"/>
            <a:ext cx="6729209" cy="529039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Location within the Site</a:t>
            </a:r>
            <a:endParaRPr lang="en-US" dirty="0"/>
          </a:p>
        </p:txBody>
      </p:sp>
      <p:sp>
        <p:nvSpPr>
          <p:cNvPr id="6" name="Slide Number Placeholder 5"/>
          <p:cNvSpPr>
            <a:spLocks noGrp="1"/>
          </p:cNvSpPr>
          <p:nvPr>
            <p:ph type="sldNum" sz="quarter" idx="12"/>
          </p:nvPr>
        </p:nvSpPr>
        <p:spPr/>
        <p:txBody>
          <a:bodyPr/>
          <a:lstStyle/>
          <a:p>
            <a:fld id="{71989FD6-C959-244D-97E1-13F9D648B727}" type="slidenum">
              <a:rPr lang="en-US" smtClean="0"/>
              <a:pPr/>
              <a:t>44</a:t>
            </a:fld>
            <a:endParaRPr lang="en-US"/>
          </a:p>
        </p:txBody>
      </p:sp>
      <p:pic>
        <p:nvPicPr>
          <p:cNvPr id="10" name="그림 6" descr="WindowtothePast_Final.jpg"/>
          <p:cNvPicPr>
            <a:picLocks noChangeAspect="1"/>
          </p:cNvPicPr>
          <p:nvPr/>
        </p:nvPicPr>
        <p:blipFill>
          <a:blip r:embed="rId3"/>
          <a:stretch>
            <a:fillRect/>
          </a:stretch>
        </p:blipFill>
        <p:spPr>
          <a:xfrm>
            <a:off x="349624" y="1256273"/>
            <a:ext cx="7053853" cy="529039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 Sketch</a:t>
            </a:r>
            <a:endParaRPr lang="en-US" dirty="0"/>
          </a:p>
        </p:txBody>
      </p:sp>
      <p:sp>
        <p:nvSpPr>
          <p:cNvPr id="5" name="Content Placeholder 4"/>
          <p:cNvSpPr>
            <a:spLocks noGrp="1"/>
          </p:cNvSpPr>
          <p:nvPr>
            <p:ph idx="1"/>
          </p:nvPr>
        </p:nvSpPr>
        <p:spPr/>
        <p:txBody>
          <a:bodyPr/>
          <a:lstStyle/>
          <a:p>
            <a:endParaRPr lang="en-US"/>
          </a:p>
        </p:txBody>
      </p:sp>
      <p:sp>
        <p:nvSpPr>
          <p:cNvPr id="6" name="Slide Number Placeholder 5"/>
          <p:cNvSpPr>
            <a:spLocks noGrp="1"/>
          </p:cNvSpPr>
          <p:nvPr>
            <p:ph type="sldNum" sz="quarter" idx="12"/>
          </p:nvPr>
        </p:nvSpPr>
        <p:spPr/>
        <p:txBody>
          <a:bodyPr/>
          <a:lstStyle/>
          <a:p>
            <a:fld id="{71989FD6-C959-244D-97E1-13F9D648B727}" type="slidenum">
              <a:rPr lang="en-US" smtClean="0"/>
              <a:pPr/>
              <a:t>45</a:t>
            </a:fld>
            <a:endParaRPr lang="en-US"/>
          </a:p>
        </p:txBody>
      </p:sp>
      <p:pic>
        <p:nvPicPr>
          <p:cNvPr id="8" name="내용 개체 틀 6" descr="WindowtothePast_Final3.jpg"/>
          <p:cNvPicPr>
            <a:picLocks noGrp="1" noChangeAspect="1"/>
          </p:cNvPicPr>
          <p:nvPr/>
        </p:nvPicPr>
        <p:blipFill>
          <a:blip r:embed="rId2"/>
          <a:stretch>
            <a:fillRect/>
          </a:stretch>
        </p:blipFill>
        <p:spPr>
          <a:xfrm>
            <a:off x="381000" y="1256273"/>
            <a:ext cx="7053853" cy="529039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Question.jpg"/>
          <p:cNvPicPr>
            <a:picLocks noGrp="1" noChangeAspect="1"/>
          </p:cNvPicPr>
          <p:nvPr>
            <p:ph idx="1"/>
          </p:nvPr>
        </p:nvPicPr>
        <p:blipFill>
          <a:blip r:embed="rId2"/>
          <a:srcRect/>
          <a:stretch>
            <a:fillRect/>
          </a:stretch>
        </p:blipFill>
        <p:spPr>
          <a:xfrm>
            <a:off x="0" y="0"/>
            <a:ext cx="9144000" cy="6892306"/>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Sneak Peek</a:t>
            </a:r>
            <a:endParaRPr lang="en-US" dirty="0"/>
          </a:p>
        </p:txBody>
      </p:sp>
      <p:sp>
        <p:nvSpPr>
          <p:cNvPr id="6" name="Slide Number Placeholder 5"/>
          <p:cNvSpPr>
            <a:spLocks noGrp="1"/>
          </p:cNvSpPr>
          <p:nvPr>
            <p:ph type="sldNum" sz="quarter" idx="12"/>
          </p:nvPr>
        </p:nvSpPr>
        <p:spPr/>
        <p:txBody>
          <a:bodyPr/>
          <a:lstStyle/>
          <a:p>
            <a:fld id="{71989FD6-C959-244D-97E1-13F9D648B727}" type="slidenum">
              <a:rPr lang="en-US" smtClean="0"/>
              <a:pPr/>
              <a:t>5</a:t>
            </a:fld>
            <a:endParaRPr lang="en-US"/>
          </a:p>
        </p:txBody>
      </p:sp>
      <p:pic>
        <p:nvPicPr>
          <p:cNvPr id="8" name="그림 7" descr="WindowtothePast_Final2.jpg"/>
          <p:cNvPicPr>
            <a:picLocks noChangeAspect="1"/>
          </p:cNvPicPr>
          <p:nvPr/>
        </p:nvPicPr>
        <p:blipFill>
          <a:blip r:embed="rId3"/>
          <a:srcRect/>
          <a:stretch>
            <a:fillRect/>
          </a:stretch>
        </p:blipFill>
        <p:spPr>
          <a:xfrm>
            <a:off x="349624" y="1256273"/>
            <a:ext cx="7053882" cy="5290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Process</a:t>
            </a:r>
            <a:endParaRPr lang="en-US" dirty="0"/>
          </a:p>
        </p:txBody>
      </p:sp>
      <p:sp>
        <p:nvSpPr>
          <p:cNvPr id="6" name="Text Placeholder 5"/>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Observation</a:t>
            </a:r>
            <a:endParaRPr lang="en-US" dirty="0"/>
          </a:p>
        </p:txBody>
      </p:sp>
      <p:sp>
        <p:nvSpPr>
          <p:cNvPr id="5" name="Content Placeholder 4"/>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71989FD6-C959-244D-97E1-13F9D648B727}" type="slidenum">
              <a:rPr lang="en-US" smtClean="0"/>
              <a:pPr/>
              <a:t>7</a:t>
            </a:fld>
            <a:endParaRPr lang="en-US"/>
          </a:p>
        </p:txBody>
      </p:sp>
      <p:pic>
        <p:nvPicPr>
          <p:cNvPr id="9" name="Picture 8"/>
          <p:cNvPicPr>
            <a:picLocks noChangeAspect="1" noChangeArrowheads="1"/>
          </p:cNvPicPr>
          <p:nvPr/>
        </p:nvPicPr>
        <p:blipFill>
          <a:blip r:embed="rId3"/>
          <a:srcRect/>
          <a:stretch>
            <a:fillRect/>
          </a:stretch>
        </p:blipFill>
        <p:spPr bwMode="auto">
          <a:xfrm rot="234931">
            <a:off x="5673126" y="874689"/>
            <a:ext cx="3387725" cy="2551112"/>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0" name="Picture 9"/>
          <p:cNvPicPr>
            <a:picLocks noChangeAspect="1" noChangeArrowheads="1"/>
          </p:cNvPicPr>
          <p:nvPr/>
        </p:nvPicPr>
        <p:blipFill>
          <a:blip r:embed="rId4"/>
          <a:srcRect/>
          <a:stretch>
            <a:fillRect/>
          </a:stretch>
        </p:blipFill>
        <p:spPr bwMode="auto">
          <a:xfrm rot="21286222">
            <a:off x="5999124" y="3437058"/>
            <a:ext cx="3387725" cy="2540000"/>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1" name="Picture 10"/>
          <p:cNvPicPr>
            <a:picLocks noChangeAspect="1" noChangeArrowheads="1"/>
          </p:cNvPicPr>
          <p:nvPr/>
        </p:nvPicPr>
        <p:blipFill>
          <a:blip r:embed="rId5"/>
          <a:srcRect/>
          <a:stretch>
            <a:fillRect/>
          </a:stretch>
        </p:blipFill>
        <p:spPr bwMode="auto">
          <a:xfrm>
            <a:off x="3250133" y="4140200"/>
            <a:ext cx="3398837" cy="2540000"/>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2" name="Picture 11"/>
          <p:cNvPicPr>
            <a:picLocks noChangeAspect="1" noChangeArrowheads="1"/>
          </p:cNvPicPr>
          <p:nvPr/>
        </p:nvPicPr>
        <p:blipFill>
          <a:blip r:embed="rId6"/>
          <a:srcRect/>
          <a:stretch>
            <a:fillRect/>
          </a:stretch>
        </p:blipFill>
        <p:spPr bwMode="auto">
          <a:xfrm rot="520083">
            <a:off x="-319116" y="3898708"/>
            <a:ext cx="3397250" cy="2540000"/>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8" name="Picture 7"/>
          <p:cNvPicPr>
            <a:picLocks noChangeAspect="1" noChangeArrowheads="1"/>
          </p:cNvPicPr>
          <p:nvPr/>
        </p:nvPicPr>
        <p:blipFill>
          <a:blip r:embed="rId7"/>
          <a:srcRect/>
          <a:stretch>
            <a:fillRect/>
          </a:stretch>
        </p:blipFill>
        <p:spPr bwMode="auto">
          <a:xfrm rot="287940">
            <a:off x="2843956" y="1659418"/>
            <a:ext cx="3398837" cy="2551112"/>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7" name="Picture 6"/>
          <p:cNvPicPr>
            <a:picLocks noChangeAspect="1" noChangeArrowheads="1"/>
          </p:cNvPicPr>
          <p:nvPr/>
        </p:nvPicPr>
        <p:blipFill>
          <a:blip r:embed="rId8"/>
          <a:srcRect/>
          <a:stretch>
            <a:fillRect/>
          </a:stretch>
        </p:blipFill>
        <p:spPr bwMode="auto">
          <a:xfrm rot="21131051">
            <a:off x="-304800" y="1577975"/>
            <a:ext cx="3397250" cy="2551112"/>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Observation</a:t>
            </a:r>
            <a:endParaRPr lang="en-US" dirty="0"/>
          </a:p>
        </p:txBody>
      </p:sp>
      <p:sp>
        <p:nvSpPr>
          <p:cNvPr id="5" name="Content Placeholder 4"/>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71989FD6-C959-244D-97E1-13F9D648B727}" type="slidenum">
              <a:rPr lang="en-US" smtClean="0"/>
              <a:pPr/>
              <a:t>8</a:t>
            </a:fld>
            <a:endParaRPr lang="en-US"/>
          </a:p>
        </p:txBody>
      </p:sp>
      <p:pic>
        <p:nvPicPr>
          <p:cNvPr id="16" name="Picture 15"/>
          <p:cNvPicPr>
            <a:picLocks noChangeAspect="1" noChangeArrowheads="1"/>
          </p:cNvPicPr>
          <p:nvPr/>
        </p:nvPicPr>
        <p:blipFill>
          <a:blip r:embed="rId3"/>
          <a:stretch>
            <a:fillRect/>
          </a:stretch>
        </p:blipFill>
        <p:spPr bwMode="auto">
          <a:xfrm rot="21028291">
            <a:off x="-188106" y="3274017"/>
            <a:ext cx="4876800" cy="3657599"/>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5" name="Picture 14"/>
          <p:cNvPicPr>
            <a:picLocks noChangeAspect="1" noChangeArrowheads="1"/>
          </p:cNvPicPr>
          <p:nvPr/>
        </p:nvPicPr>
        <p:blipFill>
          <a:blip r:embed="rId4"/>
          <a:stretch>
            <a:fillRect/>
          </a:stretch>
        </p:blipFill>
        <p:spPr bwMode="auto">
          <a:xfrm>
            <a:off x="1198322" y="1380482"/>
            <a:ext cx="6237902" cy="2734318"/>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pic>
        <p:nvPicPr>
          <p:cNvPr id="14" name="Picture 13"/>
          <p:cNvPicPr>
            <a:picLocks noChangeAspect="1" noChangeArrowheads="1"/>
          </p:cNvPicPr>
          <p:nvPr/>
        </p:nvPicPr>
        <p:blipFill>
          <a:blip r:embed="rId5"/>
          <a:stretch>
            <a:fillRect/>
          </a:stretch>
        </p:blipFill>
        <p:spPr bwMode="auto">
          <a:xfrm>
            <a:off x="4724400" y="3085072"/>
            <a:ext cx="4876800" cy="3657599"/>
          </a:xfrm>
          <a:prstGeom prst="rect">
            <a:avLst/>
          </a:prstGeom>
          <a:ln w="57150" cap="flat" cmpd="sng">
            <a:solidFill>
              <a:schemeClr val="bg1"/>
            </a:solidFill>
            <a:miter lim="800000"/>
          </a:ln>
          <a:effectLst>
            <a:outerShdw blurRad="50800" dist="635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Concept Generation</a:t>
            </a:r>
            <a:endParaRPr lang="en-US" dirty="0"/>
          </a:p>
        </p:txBody>
      </p:sp>
      <p:sp>
        <p:nvSpPr>
          <p:cNvPr id="6" name="Text Placeholder 5"/>
          <p:cNvSpPr>
            <a:spLocks noGrp="1"/>
          </p:cNvSpPr>
          <p:nvPr>
            <p:ph type="body" idx="1"/>
          </p:nvPr>
        </p:nvSpPr>
        <p:spPr/>
        <p:txBody>
          <a:bodyPr>
            <a:normAutofit/>
          </a:bodyPr>
          <a:lstStyle/>
          <a:p>
            <a:r>
              <a:rPr lang="en-US" sz="2000" dirty="0" smtClean="0"/>
              <a:t>Physical Form</a:t>
            </a:r>
            <a:endParaRPr lang="en-US" sz="20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785</TotalTime>
  <Words>1334</Words>
  <Application>Microsoft Macintosh PowerPoint</Application>
  <PresentationFormat>On-screen Show (4:3)</PresentationFormat>
  <Paragraphs>309</Paragraphs>
  <Slides>46</Slides>
  <Notes>33</Notes>
  <HiddenSlides>0</HiddenSlides>
  <MMClips>0</MMClips>
  <ScaleCrop>false</ScaleCrop>
  <HeadingPairs>
    <vt:vector size="4" baseType="variant">
      <vt:variant>
        <vt:lpstr>Design Template</vt:lpstr>
      </vt:variant>
      <vt:variant>
        <vt:i4>1</vt:i4>
      </vt:variant>
      <vt:variant>
        <vt:lpstr>Slide Titles</vt:lpstr>
      </vt:variant>
      <vt:variant>
        <vt:i4>46</vt:i4>
      </vt:variant>
    </vt:vector>
  </HeadingPairs>
  <TitlesOfParts>
    <vt:vector size="47" baseType="lpstr">
      <vt:lpstr>Metal</vt:lpstr>
      <vt:lpstr>Window to the Past</vt:lpstr>
      <vt:lpstr>Jones &amp; Laughlin Steel Co.</vt:lpstr>
      <vt:lpstr>South Side Works</vt:lpstr>
      <vt:lpstr>Problem Description</vt:lpstr>
      <vt:lpstr>Sneak Peek</vt:lpstr>
      <vt:lpstr>Process</vt:lpstr>
      <vt:lpstr>Direct Observation</vt:lpstr>
      <vt:lpstr>Direct Observation</vt:lpstr>
      <vt:lpstr>Concept Generation</vt:lpstr>
      <vt:lpstr>Secondary Research</vt:lpstr>
      <vt:lpstr>‘MS Paint’</vt:lpstr>
      <vt:lpstr>‘The Robotic Arm’</vt:lpstr>
      <vt:lpstr>‘Rotate Around Pole’</vt:lpstr>
      <vt:lpstr>‘The Cylinder’</vt:lpstr>
      <vt:lpstr>‘The Flexible Hose Arm’</vt:lpstr>
      <vt:lpstr>‘The Bendy Straw’</vt:lpstr>
      <vt:lpstr>Concept Generation</vt:lpstr>
      <vt:lpstr>Purchase Movie Tickets</vt:lpstr>
      <vt:lpstr>Restaurant Waitlist</vt:lpstr>
      <vt:lpstr>Opposite Weather</vt:lpstr>
      <vt:lpstr>Historical Views</vt:lpstr>
      <vt:lpstr>Dancing</vt:lpstr>
      <vt:lpstr>Concept Validation</vt:lpstr>
      <vt:lpstr>Feedback – Form Factor</vt:lpstr>
      <vt:lpstr>Feedback – Form Factor</vt:lpstr>
      <vt:lpstr>Feedback – Scenarios</vt:lpstr>
      <vt:lpstr>Feedback – Scenarios</vt:lpstr>
      <vt:lpstr>Concept Revision</vt:lpstr>
      <vt:lpstr>Form Factor</vt:lpstr>
      <vt:lpstr>One Week Back</vt:lpstr>
      <vt:lpstr>Annotated Past</vt:lpstr>
      <vt:lpstr>Opposite Weather</vt:lpstr>
      <vt:lpstr>Rotating Screens</vt:lpstr>
      <vt:lpstr>Ambient Sound</vt:lpstr>
      <vt:lpstr>Concept Validation</vt:lpstr>
      <vt:lpstr>Slide 36</vt:lpstr>
      <vt:lpstr>Feedback</vt:lpstr>
      <vt:lpstr>Feedback</vt:lpstr>
      <vt:lpstr>Concept Selection</vt:lpstr>
      <vt:lpstr>Window to the Past</vt:lpstr>
      <vt:lpstr>Window to the Past</vt:lpstr>
      <vt:lpstr>Slide 42</vt:lpstr>
      <vt:lpstr>Location within the Site</vt:lpstr>
      <vt:lpstr>Location within the Site</vt:lpstr>
      <vt:lpstr>Video Sketch</vt:lpstr>
      <vt:lpstr>Slide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 to the Past</dc:title>
  <dc:creator>Azim Ali</dc:creator>
  <cp:lastModifiedBy>Azim Ali</cp:lastModifiedBy>
  <cp:revision>5</cp:revision>
  <dcterms:created xsi:type="dcterms:W3CDTF">2009-05-07T08:57:01Z</dcterms:created>
  <dcterms:modified xsi:type="dcterms:W3CDTF">2009-05-07T13:22:13Z</dcterms:modified>
</cp:coreProperties>
</file>