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7" r:id="rId4"/>
    <p:sldId id="257" r:id="rId5"/>
    <p:sldId id="258" r:id="rId6"/>
    <p:sldId id="262" r:id="rId7"/>
    <p:sldId id="259" r:id="rId8"/>
    <p:sldId id="266" r:id="rId9"/>
    <p:sldId id="260" r:id="rId10"/>
    <p:sldId id="269" r:id="rId11"/>
    <p:sldId id="265" r:id="rId12"/>
    <p:sldId id="28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66529-4894-447E-A4F0-EB2F93A5A4F5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F20B7-1BF6-45DC-872C-69201E0DC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56EF3-73A5-45FC-8C71-6E89D072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56EF3-73A5-45FC-8C71-6E89D072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56EF3-73A5-45FC-8C71-6E89D072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953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56EF3-73A5-45FC-8C71-6E89D072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56EF3-73A5-45FC-8C71-6E89D072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56EF3-73A5-45FC-8C71-6E89D072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56EF3-73A5-45FC-8C71-6E89D072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56EF3-73A5-45FC-8C71-6E89D072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56EF3-73A5-45FC-8C71-6E89D072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56EF3-73A5-45FC-8C71-6E89D072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56EF3-73A5-45FC-8C71-6E89D072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24600"/>
            <a:ext cx="22098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95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524000"/>
            <a:ext cx="6629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16675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BID Spring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16675"/>
            <a:ext cx="670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Arsenault | Bidwell | Gangopadhyay</a:t>
            </a:r>
            <a:endParaRPr lang="en-US" dirty="0"/>
          </a:p>
        </p:txBody>
      </p:sp>
      <p:pic>
        <p:nvPicPr>
          <p:cNvPr id="2050" name="Picture 2" descr="C:\Documents and Settings\JP\My Documents\Courses\BID\A3\Jaunt.com Logo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7315200" y="265670"/>
            <a:ext cx="1752599" cy="87671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0" y="6248400"/>
            <a:ext cx="9144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 txBox="1">
            <a:spLocks/>
          </p:cNvSpPr>
          <p:nvPr userDrawn="1"/>
        </p:nvSpPr>
        <p:spPr>
          <a:xfrm>
            <a:off x="0" y="0"/>
            <a:ext cx="2209800" cy="533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533400"/>
            <a:ext cx="2209800" cy="76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JP Arsenault</a:t>
            </a:r>
          </a:p>
          <a:p>
            <a:pPr algn="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Jonathan Bidwell</a:t>
            </a:r>
          </a:p>
          <a:p>
            <a:pPr algn="r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Diya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Gangopadhyay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Documents and Settings\JP\My Documents\Courses\BID\A3\Jaunt.com 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990600"/>
            <a:ext cx="5867400" cy="293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Word of mouth – through ratings and photo comments</a:t>
            </a:r>
          </a:p>
          <a:p>
            <a:r>
              <a:rPr lang="en-US" dirty="0" smtClean="0"/>
              <a:t> An interactive itinerary builder</a:t>
            </a:r>
          </a:p>
          <a:p>
            <a:r>
              <a:rPr lang="en-US" dirty="0" smtClean="0"/>
              <a:t> Recommending places</a:t>
            </a:r>
          </a:p>
          <a:p>
            <a:r>
              <a:rPr lang="en-US" dirty="0" smtClean="0"/>
              <a:t> Real time itinerary changes</a:t>
            </a:r>
          </a:p>
          <a:p>
            <a:r>
              <a:rPr lang="en-US" dirty="0" smtClean="0"/>
              <a:t> Trip-albums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pic>
        <p:nvPicPr>
          <p:cNvPr id="5122" name="Picture 2" descr="C:\Users\diya\Desktop\BID\A3\webProcessbookTemplate\lastname1_lastname2_lastname_3\images\wireframe 3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2209800" cy="1474787"/>
          </a:xfrm>
          <a:prstGeom prst="rect">
            <a:avLst/>
          </a:prstGeom>
          <a:noFill/>
        </p:spPr>
      </p:pic>
      <p:pic>
        <p:nvPicPr>
          <p:cNvPr id="5123" name="Picture 3" descr="C:\Users\diya\Desktop\BID\A3\webProcessbookTemplate\lastname1_lastname2_lastname_3\images\wireframe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2209800" cy="1981200"/>
          </a:xfrm>
          <a:prstGeom prst="rect">
            <a:avLst/>
          </a:prstGeom>
          <a:noFill/>
        </p:spPr>
      </p:pic>
      <p:pic>
        <p:nvPicPr>
          <p:cNvPr id="5124" name="Picture 4" descr="C:\Users\diya\Desktop\BID\A3\webProcessbookTemplate\lastname1_lastname2_lastname_3\images\wireframe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2209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Wireframes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pic>
        <p:nvPicPr>
          <p:cNvPr id="4100" name="Picture 4" descr="C:\Users\diya\Desktop\BID\A3\webProcessbookTemplate\lastname1_lastname2_lastname_3\images\wireframes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95400"/>
            <a:ext cx="6324600" cy="4845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2050" name="AutoShape 2" descr="http://mail.google.com/mail/?ui=2&amp;ik=dab9569fe6&amp;view=att&amp;th=1201d6e2faba4818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mail.google.com/mail/?ui=2&amp;ik=dab9569fe6&amp;view=att&amp;th=1201d6e2faba4818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://mail.google.com/mail/?ui=2&amp;ik=dab9569fe6&amp;view=att&amp;th=1201d6e2faba4818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mail.google.com/mail/?ui=2&amp;ik=dab9569fe6&amp;view=att&amp;th=1201d6e2faba4818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mail.google.com/mail/?ui=2&amp;ik=dab9569fe6&amp;view=att&amp;th=1201d6e2faba4818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http://mail.google.com/mail/?ui=2&amp;ik=dab9569fe6&amp;view=att&amp;th=1201d6e2faba4818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mail.google.com/mail/?ui=2&amp;ik=dab9569fe6&amp;view=att&amp;th=1201d6e2faba4818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19200"/>
            <a:ext cx="6781800" cy="481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Personalizes the experience planning process</a:t>
            </a:r>
          </a:p>
          <a:p>
            <a:pPr marL="514350" indent="-514350">
              <a:buAutoNum type="arabicParenR"/>
            </a:pPr>
            <a:r>
              <a:rPr lang="en-US" dirty="0" smtClean="0"/>
              <a:t>Supports real time itinerary changes</a:t>
            </a:r>
          </a:p>
          <a:p>
            <a:pPr marL="514350" indent="-514350">
              <a:buAutoNum type="arabicParenR"/>
            </a:pPr>
            <a:r>
              <a:rPr lang="en-US" dirty="0" smtClean="0"/>
              <a:t>Supports group experiences</a:t>
            </a:r>
          </a:p>
          <a:p>
            <a:pPr marL="514350" indent="-514350">
              <a:buAutoNum type="arabicParenR"/>
            </a:pPr>
            <a:r>
              <a:rPr lang="en-US" dirty="0" smtClean="0"/>
              <a:t>Collected experiences inform new experiences</a:t>
            </a:r>
          </a:p>
          <a:p>
            <a:pPr marL="514350" indent="-51435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Collecting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524000"/>
            <a:ext cx="5562600" cy="4724400"/>
          </a:xfrm>
        </p:spPr>
        <p:txBody>
          <a:bodyPr/>
          <a:lstStyle/>
          <a:p>
            <a:r>
              <a:rPr lang="en-US" dirty="0" smtClean="0"/>
              <a:t>A website that helps build, collect and share the experiences of a place</a:t>
            </a:r>
          </a:p>
          <a:p>
            <a:endParaRPr lang="en-US" dirty="0" smtClean="0"/>
          </a:p>
          <a:p>
            <a:r>
              <a:rPr lang="en-US" dirty="0" smtClean="0"/>
              <a:t>Gradually led us to explore travel…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pic>
        <p:nvPicPr>
          <p:cNvPr id="12290" name="Picture 2" descr="http://www.rustlersroostranch.com/car_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2209800" cy="1676400"/>
          </a:xfrm>
          <a:prstGeom prst="rect">
            <a:avLst/>
          </a:prstGeom>
          <a:noFill/>
        </p:spPr>
      </p:pic>
      <p:pic>
        <p:nvPicPr>
          <p:cNvPr id="2050" name="Picture 2" descr="C:\Users\diya\Desktop\BID\A3\statue of liber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52801"/>
            <a:ext cx="2209799" cy="1295400"/>
          </a:xfrm>
          <a:prstGeom prst="rect">
            <a:avLst/>
          </a:prstGeom>
          <a:noFill/>
        </p:spPr>
      </p:pic>
      <p:pic>
        <p:nvPicPr>
          <p:cNvPr id="2051" name="Picture 3" descr="C:\Users\diya\Desktop\BID\A3\road-trip-californ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8200"/>
            <a:ext cx="2209800" cy="1600200"/>
          </a:xfrm>
          <a:prstGeom prst="rect">
            <a:avLst/>
          </a:prstGeom>
          <a:noFill/>
        </p:spPr>
      </p:pic>
      <p:pic>
        <p:nvPicPr>
          <p:cNvPr id="2052" name="Picture 4" descr="C:\Users\diya\Desktop\BID\A3\waterf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2209800" cy="139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pic>
        <p:nvPicPr>
          <p:cNvPr id="1028" name="Picture 4" descr="C:\Users\diya\Desktop\BID\A3\webProcessbookTemplate\lastname1_lastname2_lastname_3\images\coll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787" y="1219200"/>
            <a:ext cx="7923213" cy="5006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"/>
            <a:ext cx="22098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5105400" cy="1143000"/>
          </a:xfrm>
        </p:spPr>
        <p:txBody>
          <a:bodyPr anchor="b">
            <a:normAutofit fontScale="90000"/>
          </a:bodyPr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0"/>
            <a:ext cx="6400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Interviews/Directed Storytelling</a:t>
            </a:r>
          </a:p>
          <a:p>
            <a:pPr lvl="1"/>
            <a:r>
              <a:rPr lang="en-US" dirty="0" smtClean="0"/>
              <a:t>Friends and family</a:t>
            </a:r>
            <a:endParaRPr lang="en-US" dirty="0"/>
          </a:p>
          <a:p>
            <a:pPr lvl="1"/>
            <a:r>
              <a:rPr lang="en-US" dirty="0" smtClean="0"/>
              <a:t>Travel Agents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Competitive Analysis</a:t>
            </a:r>
          </a:p>
          <a:p>
            <a:pPr lvl="1"/>
            <a:r>
              <a:rPr lang="en-US" dirty="0" smtClean="0"/>
              <a:t>Travel Blogs</a:t>
            </a:r>
          </a:p>
          <a:p>
            <a:pPr lvl="1"/>
            <a:r>
              <a:rPr lang="en-US" dirty="0" smtClean="0"/>
              <a:t>Newspapers</a:t>
            </a:r>
          </a:p>
          <a:p>
            <a:pPr lvl="1"/>
            <a:r>
              <a:rPr lang="en-US" dirty="0" err="1" smtClean="0"/>
              <a:t>Photosynth</a:t>
            </a:r>
            <a:endParaRPr lang="en-US" dirty="0" smtClean="0"/>
          </a:p>
          <a:p>
            <a:pPr lvl="1"/>
            <a:r>
              <a:rPr lang="en-US" dirty="0" smtClean="0"/>
              <a:t>Travelogue Sites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pic>
        <p:nvPicPr>
          <p:cNvPr id="3074" name="Picture 2" descr="C:\Documents and Settings\JP\My Documents\Courses\BID\A3\Inter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4240">
            <a:off x="45602" y="250717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5105400" cy="1143000"/>
          </a:xfrm>
        </p:spPr>
        <p:txBody>
          <a:bodyPr anchor="b">
            <a:normAutofit/>
          </a:bodyPr>
          <a:lstStyle/>
          <a:p>
            <a:r>
              <a:rPr lang="en-US" dirty="0" smtClean="0"/>
              <a:t>Interesting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0"/>
            <a:ext cx="64008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Word of mouth is very important</a:t>
            </a:r>
          </a:p>
          <a:p>
            <a:endParaRPr lang="en-US" dirty="0" smtClean="0"/>
          </a:p>
          <a:p>
            <a:r>
              <a:rPr lang="en-US" dirty="0" smtClean="0"/>
              <a:t>Quirky places are not as high a priority as we expected</a:t>
            </a:r>
          </a:p>
          <a:p>
            <a:endParaRPr lang="en-US" dirty="0" smtClean="0"/>
          </a:p>
          <a:p>
            <a:r>
              <a:rPr lang="en-US" dirty="0" smtClean="0"/>
              <a:t>Sharing of photos, videos, etc. is mostly only with family and friends</a:t>
            </a:r>
          </a:p>
          <a:p>
            <a:endParaRPr lang="en-US" dirty="0" smtClean="0"/>
          </a:p>
          <a:p>
            <a:r>
              <a:rPr lang="en-US" dirty="0" smtClean="0"/>
              <a:t>People don’t necessarily want to worry about the details of a trip, but young people usually don’t use travel agents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pic>
        <p:nvPicPr>
          <p:cNvPr id="2050" name="Picture 2" descr="C:\Documents and Settings\JP\My Documents\Courses\BID\A3\Whiteboard-4.jpg"/>
          <p:cNvPicPr>
            <a:picLocks noChangeAspect="1" noChangeArrowheads="1"/>
          </p:cNvPicPr>
          <p:nvPr/>
        </p:nvPicPr>
        <p:blipFill>
          <a:blip r:embed="rId2" cstate="print"/>
          <a:srcRect l="50609" t="7144" r="26460" b="4754"/>
          <a:stretch>
            <a:fillRect/>
          </a:stretch>
        </p:blipFill>
        <p:spPr bwMode="auto">
          <a:xfrm>
            <a:off x="0" y="609600"/>
            <a:ext cx="22098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Target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0"/>
            <a:ext cx="6400800" cy="4724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20-something students:</a:t>
            </a:r>
          </a:p>
          <a:p>
            <a:r>
              <a:rPr lang="en-US" dirty="0" smtClean="0"/>
              <a:t>	Limited time for trips</a:t>
            </a:r>
          </a:p>
          <a:p>
            <a:r>
              <a:rPr lang="en-US" dirty="0" smtClean="0"/>
              <a:t>	Limited budget</a:t>
            </a:r>
          </a:p>
          <a:p>
            <a:r>
              <a:rPr lang="en-US" dirty="0" smtClean="0"/>
              <a:t>	Want good stories to tell their 	friends and family</a:t>
            </a:r>
          </a:p>
          <a:p>
            <a:r>
              <a:rPr lang="en-US" dirty="0" smtClean="0"/>
              <a:t>	Tolerant of breakdowns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pic>
        <p:nvPicPr>
          <p:cNvPr id="1026" name="Picture 2" descr="C:\Documents and Settings\JP\My Documents\Courses\BID\A3\ist2_6993524-classmates.jpg"/>
          <p:cNvPicPr>
            <a:picLocks noChangeAspect="1" noChangeArrowheads="1"/>
          </p:cNvPicPr>
          <p:nvPr/>
        </p:nvPicPr>
        <p:blipFill>
          <a:blip r:embed="rId2"/>
          <a:srcRect l="52732" r="20440"/>
          <a:stretch>
            <a:fillRect/>
          </a:stretch>
        </p:blipFill>
        <p:spPr bwMode="auto">
          <a:xfrm>
            <a:off x="0" y="609600"/>
            <a:ext cx="2209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495800" cy="1143000"/>
          </a:xfrm>
        </p:spPr>
        <p:txBody>
          <a:bodyPr anchor="b"/>
          <a:lstStyle/>
          <a:p>
            <a:r>
              <a:rPr lang="en-US" dirty="0" smtClean="0"/>
              <a:t>Persona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0"/>
            <a:ext cx="6400800" cy="4648200"/>
          </a:xfrm>
        </p:spPr>
        <p:txBody>
          <a:bodyPr/>
          <a:lstStyle/>
          <a:p>
            <a:r>
              <a:rPr lang="en-US" dirty="0" err="1" smtClean="0"/>
              <a:t>Gianna</a:t>
            </a:r>
            <a:r>
              <a:rPr lang="en-US" dirty="0" smtClean="0"/>
              <a:t> Russo</a:t>
            </a:r>
          </a:p>
          <a:p>
            <a:r>
              <a:rPr lang="en-US" sz="2000" dirty="0" smtClean="0"/>
              <a:t>20 years old</a:t>
            </a:r>
          </a:p>
          <a:p>
            <a:endParaRPr lang="en-US" sz="2000" dirty="0" smtClean="0"/>
          </a:p>
          <a:p>
            <a:r>
              <a:rPr lang="en-US" sz="2800" dirty="0" smtClean="0"/>
              <a:t>Studies Comparative Literature at Amherst College</a:t>
            </a:r>
          </a:p>
          <a:p>
            <a:r>
              <a:rPr lang="en-US" sz="2800" dirty="0" smtClean="0"/>
              <a:t>Got the travel bug while a summer student at the University of Leeds</a:t>
            </a:r>
          </a:p>
          <a:p>
            <a:r>
              <a:rPr lang="en-US" sz="2800" dirty="0" smtClean="0"/>
              <a:t>She wants to travel around and experience the Northeast with her friends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BID Spring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Arsenault | Bidwell | </a:t>
            </a:r>
            <a:r>
              <a:rPr lang="en-US" dirty="0" err="1" smtClean="0"/>
              <a:t>Gangopadhyay</a:t>
            </a:r>
            <a:endParaRPr lang="en-US" dirty="0"/>
          </a:p>
        </p:txBody>
      </p:sp>
      <p:pic>
        <p:nvPicPr>
          <p:cNvPr id="1026" name="Picture 2" descr="C:\Documents and Settings\JP\My Documents\Courses\BID\A3\ist2_6974198-beautiful-female-student.jpg"/>
          <p:cNvPicPr>
            <a:picLocks noChangeAspect="1" noChangeArrowheads="1"/>
          </p:cNvPicPr>
          <p:nvPr/>
        </p:nvPicPr>
        <p:blipFill>
          <a:blip r:embed="rId2"/>
          <a:srcRect l="24296" r="16990"/>
          <a:stretch>
            <a:fillRect/>
          </a:stretch>
        </p:blipFill>
        <p:spPr bwMode="auto">
          <a:xfrm>
            <a:off x="0" y="609600"/>
            <a:ext cx="22098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48006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Presenting…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Documents and Settings\JP\My Documents\Courses\BID\A3\Jaunt.com 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0" y="2286000"/>
            <a:ext cx="6500813" cy="3251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Design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BID Spring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Arsenault | Bidwell | Gangopadhyay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5600" y="1447800"/>
            <a:ext cx="2895600" cy="43434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2209800"/>
            <a:ext cx="2895600" cy="2895600"/>
          </a:xfrm>
          <a:prstGeom prst="ellipse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200400"/>
            <a:ext cx="143340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Planning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Experience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200400"/>
            <a:ext cx="143340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Trip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Experience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200400"/>
            <a:ext cx="143340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</a:rPr>
              <a:t>Sharing</a:t>
            </a: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Experience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2057400"/>
            <a:ext cx="3276600" cy="2895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Important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67000" y="2438400"/>
            <a:ext cx="3429000" cy="2895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Stuff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15961" y="1295400"/>
            <a:ext cx="6961239" cy="1723103"/>
          </a:xfrm>
          <a:custGeom>
            <a:avLst/>
            <a:gdLst>
              <a:gd name="connsiteX0" fmla="*/ 0 w 6961239"/>
              <a:gd name="connsiteY0" fmla="*/ 0 h 1723103"/>
              <a:gd name="connsiteX1" fmla="*/ 796413 w 6961239"/>
              <a:gd name="connsiteY1" fmla="*/ 1150374 h 1723103"/>
              <a:gd name="connsiteX2" fmla="*/ 1283110 w 6961239"/>
              <a:gd name="connsiteY2" fmla="*/ 1548580 h 1723103"/>
              <a:gd name="connsiteX3" fmla="*/ 1784555 w 6961239"/>
              <a:gd name="connsiteY3" fmla="*/ 1637071 h 1723103"/>
              <a:gd name="connsiteX4" fmla="*/ 2610465 w 6961239"/>
              <a:gd name="connsiteY4" fmla="*/ 1637071 h 1723103"/>
              <a:gd name="connsiteX5" fmla="*/ 4483510 w 6961239"/>
              <a:gd name="connsiteY5" fmla="*/ 1637071 h 1723103"/>
              <a:gd name="connsiteX6" fmla="*/ 5412658 w 6961239"/>
              <a:gd name="connsiteY6" fmla="*/ 1533832 h 1723103"/>
              <a:gd name="connsiteX7" fmla="*/ 6961239 w 6961239"/>
              <a:gd name="connsiteY7" fmla="*/ 501445 h 172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1239" h="1723103">
                <a:moveTo>
                  <a:pt x="0" y="0"/>
                </a:moveTo>
                <a:cubicBezTo>
                  <a:pt x="291280" y="446138"/>
                  <a:pt x="582561" y="892277"/>
                  <a:pt x="796413" y="1150374"/>
                </a:cubicBezTo>
                <a:cubicBezTo>
                  <a:pt x="1010265" y="1408471"/>
                  <a:pt x="1118420" y="1467464"/>
                  <a:pt x="1283110" y="1548580"/>
                </a:cubicBezTo>
                <a:cubicBezTo>
                  <a:pt x="1447800" y="1629696"/>
                  <a:pt x="1563329" y="1622323"/>
                  <a:pt x="1784555" y="1637071"/>
                </a:cubicBezTo>
                <a:cubicBezTo>
                  <a:pt x="2005781" y="1651820"/>
                  <a:pt x="2610465" y="1637071"/>
                  <a:pt x="2610465" y="1637071"/>
                </a:cubicBezTo>
                <a:cubicBezTo>
                  <a:pt x="3060291" y="1637071"/>
                  <a:pt x="4016478" y="1654277"/>
                  <a:pt x="4483510" y="1637071"/>
                </a:cubicBezTo>
                <a:cubicBezTo>
                  <a:pt x="4950542" y="1619865"/>
                  <a:pt x="4999703" y="1723103"/>
                  <a:pt x="5412658" y="1533832"/>
                </a:cubicBezTo>
                <a:cubicBezTo>
                  <a:pt x="5825613" y="1344561"/>
                  <a:pt x="6572865" y="673509"/>
                  <a:pt x="6961239" y="501445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1143000" y="4114800"/>
            <a:ext cx="6961239" cy="1723103"/>
          </a:xfrm>
          <a:custGeom>
            <a:avLst/>
            <a:gdLst>
              <a:gd name="connsiteX0" fmla="*/ 0 w 6961239"/>
              <a:gd name="connsiteY0" fmla="*/ 0 h 1723103"/>
              <a:gd name="connsiteX1" fmla="*/ 796413 w 6961239"/>
              <a:gd name="connsiteY1" fmla="*/ 1150374 h 1723103"/>
              <a:gd name="connsiteX2" fmla="*/ 1283110 w 6961239"/>
              <a:gd name="connsiteY2" fmla="*/ 1548580 h 1723103"/>
              <a:gd name="connsiteX3" fmla="*/ 1784555 w 6961239"/>
              <a:gd name="connsiteY3" fmla="*/ 1637071 h 1723103"/>
              <a:gd name="connsiteX4" fmla="*/ 2610465 w 6961239"/>
              <a:gd name="connsiteY4" fmla="*/ 1637071 h 1723103"/>
              <a:gd name="connsiteX5" fmla="*/ 4483510 w 6961239"/>
              <a:gd name="connsiteY5" fmla="*/ 1637071 h 1723103"/>
              <a:gd name="connsiteX6" fmla="*/ 5412658 w 6961239"/>
              <a:gd name="connsiteY6" fmla="*/ 1533832 h 1723103"/>
              <a:gd name="connsiteX7" fmla="*/ 6961239 w 6961239"/>
              <a:gd name="connsiteY7" fmla="*/ 501445 h 172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1239" h="1723103">
                <a:moveTo>
                  <a:pt x="0" y="0"/>
                </a:moveTo>
                <a:cubicBezTo>
                  <a:pt x="291280" y="446138"/>
                  <a:pt x="582561" y="892277"/>
                  <a:pt x="796413" y="1150374"/>
                </a:cubicBezTo>
                <a:cubicBezTo>
                  <a:pt x="1010265" y="1408471"/>
                  <a:pt x="1118420" y="1467464"/>
                  <a:pt x="1283110" y="1548580"/>
                </a:cubicBezTo>
                <a:cubicBezTo>
                  <a:pt x="1447800" y="1629696"/>
                  <a:pt x="1563329" y="1622323"/>
                  <a:pt x="1784555" y="1637071"/>
                </a:cubicBezTo>
                <a:cubicBezTo>
                  <a:pt x="2005781" y="1651820"/>
                  <a:pt x="2610465" y="1637071"/>
                  <a:pt x="2610465" y="1637071"/>
                </a:cubicBezTo>
                <a:cubicBezTo>
                  <a:pt x="3060291" y="1637071"/>
                  <a:pt x="4016478" y="1654277"/>
                  <a:pt x="4483510" y="1637071"/>
                </a:cubicBezTo>
                <a:cubicBezTo>
                  <a:pt x="4950542" y="1619865"/>
                  <a:pt x="4999703" y="1723103"/>
                  <a:pt x="5412658" y="1533832"/>
                </a:cubicBezTo>
                <a:cubicBezTo>
                  <a:pt x="5825613" y="1344561"/>
                  <a:pt x="6572865" y="673509"/>
                  <a:pt x="6961239" y="501445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71800" y="1371600"/>
            <a:ext cx="2819400" cy="2895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Possible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48000" y="3124200"/>
            <a:ext cx="2667000" cy="2895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Stuff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33600" y="3581400"/>
            <a:ext cx="4495800" cy="2895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Feedback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914400" y="4495800"/>
            <a:ext cx="6858000" cy="16764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299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Collecting Experiences</vt:lpstr>
      <vt:lpstr>Mood Board</vt:lpstr>
      <vt:lpstr>Research Methods</vt:lpstr>
      <vt:lpstr>Interesting Results</vt:lpstr>
      <vt:lpstr>Target Market</vt:lpstr>
      <vt:lpstr>Persona</vt:lpstr>
      <vt:lpstr>Slide 8</vt:lpstr>
      <vt:lpstr>Design Model</vt:lpstr>
      <vt:lpstr>Design Ideas</vt:lpstr>
      <vt:lpstr>Wireframes</vt:lpstr>
      <vt:lpstr>The Final Design</vt:lpstr>
      <vt:lpstr>Unique Features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</dc:creator>
  <cp:lastModifiedBy>diya</cp:lastModifiedBy>
  <cp:revision>135</cp:revision>
  <dcterms:created xsi:type="dcterms:W3CDTF">2009-03-04T15:17:32Z</dcterms:created>
  <dcterms:modified xsi:type="dcterms:W3CDTF">2009-03-19T10:01:01Z</dcterms:modified>
</cp:coreProperties>
</file>