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08" r:id="rId1"/>
  </p:sldMasterIdLst>
  <p:notesMasterIdLst>
    <p:notesMasterId r:id="rId16"/>
  </p:notesMasterIdLst>
  <p:sldIdLst>
    <p:sldId id="256" r:id="rId2"/>
    <p:sldId id="284" r:id="rId3"/>
    <p:sldId id="257" r:id="rId4"/>
    <p:sldId id="258" r:id="rId5"/>
    <p:sldId id="259" r:id="rId6"/>
    <p:sldId id="260" r:id="rId7"/>
    <p:sldId id="261" r:id="rId8"/>
    <p:sldId id="264" r:id="rId9"/>
    <p:sldId id="278" r:id="rId10"/>
    <p:sldId id="281" r:id="rId11"/>
    <p:sldId id="280" r:id="rId12"/>
    <p:sldId id="283" r:id="rId13"/>
    <p:sldId id="279"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21D"/>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45" autoAdjust="0"/>
  </p:normalViewPr>
  <p:slideViewPr>
    <p:cSldViewPr snapToObjects="1">
      <p:cViewPr>
        <p:scale>
          <a:sx n="75" d="100"/>
          <a:sy n="75" d="100"/>
        </p:scale>
        <p:origin x="-930" y="6"/>
      </p:cViewPr>
      <p:guideLst>
        <p:guide orient="horz" pos="2160"/>
        <p:guide pos="2880"/>
      </p:guideLst>
    </p:cSldViewPr>
  </p:slideViewPr>
  <p:outlineViewPr>
    <p:cViewPr>
      <p:scale>
        <a:sx n="33" d="100"/>
        <a:sy n="33" d="100"/>
      </p:scale>
      <p:origin x="0" y="8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9721B-3D3F-B14C-9367-E899CE73FE91}"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99556039-070C-6243-8045-FE605039A32D}">
      <dgm:prSet phldrT="[Text]" custT="1"/>
      <dgm:spPr/>
      <dgm:t>
        <a:bodyPr/>
        <a:lstStyle/>
        <a:p>
          <a:r>
            <a:rPr lang="en-US" sz="1800" dirty="0" smtClean="0"/>
            <a:t>Home</a:t>
          </a:r>
          <a:endParaRPr lang="en-US" sz="1800" dirty="0"/>
        </a:p>
      </dgm:t>
    </dgm:pt>
    <dgm:pt modelId="{FDF85CF3-9579-8448-B148-17640FD39527}" type="parTrans" cxnId="{0A89C708-160F-CA48-B1B7-73749AF786F3}">
      <dgm:prSet/>
      <dgm:spPr/>
      <dgm:t>
        <a:bodyPr/>
        <a:lstStyle/>
        <a:p>
          <a:endParaRPr lang="en-US"/>
        </a:p>
      </dgm:t>
    </dgm:pt>
    <dgm:pt modelId="{BF78E86A-77EB-F24B-9ABF-D98FAF2405FC}" type="sibTrans" cxnId="{0A89C708-160F-CA48-B1B7-73749AF786F3}">
      <dgm:prSet/>
      <dgm:spPr/>
      <dgm:t>
        <a:bodyPr/>
        <a:lstStyle/>
        <a:p>
          <a:endParaRPr lang="en-US"/>
        </a:p>
      </dgm:t>
    </dgm:pt>
    <dgm:pt modelId="{671B1140-F4FC-7B4D-9B59-B8FFC313601D}">
      <dgm:prSet phldrT="[Text]" custT="1"/>
      <dgm:spPr/>
      <dgm:t>
        <a:bodyPr/>
        <a:lstStyle/>
        <a:p>
          <a:r>
            <a:rPr lang="en-US" sz="1600" dirty="0" smtClean="0"/>
            <a:t>Log In</a:t>
          </a:r>
          <a:endParaRPr lang="en-US" sz="1600" dirty="0"/>
        </a:p>
      </dgm:t>
    </dgm:pt>
    <dgm:pt modelId="{58A9AC02-3891-9F41-9F8B-652E01E5BA38}" type="parTrans" cxnId="{957C5E8F-D485-7349-81C0-51D62565A5D2}">
      <dgm:prSet/>
      <dgm:spPr/>
      <dgm:t>
        <a:bodyPr/>
        <a:lstStyle/>
        <a:p>
          <a:endParaRPr lang="en-US" dirty="0"/>
        </a:p>
      </dgm:t>
    </dgm:pt>
    <dgm:pt modelId="{AB789249-BA5D-1A4D-ADDD-154FDD6782EB}" type="sibTrans" cxnId="{957C5E8F-D485-7349-81C0-51D62565A5D2}">
      <dgm:prSet/>
      <dgm:spPr/>
      <dgm:t>
        <a:bodyPr/>
        <a:lstStyle/>
        <a:p>
          <a:endParaRPr lang="en-US"/>
        </a:p>
      </dgm:t>
    </dgm:pt>
    <dgm:pt modelId="{16D19B87-EE7B-E946-8CBE-51CD382A6DDC}">
      <dgm:prSet phldrT="[Text]" custT="1"/>
      <dgm:spPr/>
      <dgm:t>
        <a:bodyPr/>
        <a:lstStyle/>
        <a:p>
          <a:r>
            <a:rPr lang="en-US" sz="1400" dirty="0" smtClean="0"/>
            <a:t>Recent Recs</a:t>
          </a:r>
          <a:endParaRPr lang="en-US" sz="1400" dirty="0"/>
        </a:p>
      </dgm:t>
    </dgm:pt>
    <dgm:pt modelId="{BBA85DA3-7BA3-5E4F-91AB-47C88D7BCCF3}" type="parTrans" cxnId="{A21DEB5A-D275-D045-A5D1-5867D98D9CB4}">
      <dgm:prSet/>
      <dgm:spPr/>
      <dgm:t>
        <a:bodyPr/>
        <a:lstStyle/>
        <a:p>
          <a:endParaRPr lang="en-US" dirty="0"/>
        </a:p>
      </dgm:t>
    </dgm:pt>
    <dgm:pt modelId="{9F5EE6A7-C14E-204E-8B87-15EE5D8CF5AD}" type="sibTrans" cxnId="{A21DEB5A-D275-D045-A5D1-5867D98D9CB4}">
      <dgm:prSet/>
      <dgm:spPr/>
      <dgm:t>
        <a:bodyPr/>
        <a:lstStyle/>
        <a:p>
          <a:endParaRPr lang="en-US"/>
        </a:p>
      </dgm:t>
    </dgm:pt>
    <dgm:pt modelId="{32A243C0-347C-EB4B-AB7B-942196691D5F}">
      <dgm:prSet phldrT="[Text]" custT="1"/>
      <dgm:spPr/>
      <dgm:t>
        <a:bodyPr/>
        <a:lstStyle/>
        <a:p>
          <a:r>
            <a:rPr lang="en-US" sz="1400" dirty="0" smtClean="0"/>
            <a:t>My Wine Book</a:t>
          </a:r>
          <a:endParaRPr lang="en-US" sz="1400" dirty="0"/>
        </a:p>
      </dgm:t>
    </dgm:pt>
    <dgm:pt modelId="{EDBFE6BA-19D4-5F44-AA80-38F73DA5E57B}" type="parTrans" cxnId="{1475D219-BA46-3F4E-912E-58BF8330C6F4}">
      <dgm:prSet/>
      <dgm:spPr/>
      <dgm:t>
        <a:bodyPr/>
        <a:lstStyle/>
        <a:p>
          <a:endParaRPr lang="en-US" dirty="0"/>
        </a:p>
      </dgm:t>
    </dgm:pt>
    <dgm:pt modelId="{3C65AD07-538B-B04D-83DD-CAA8472B34EC}" type="sibTrans" cxnId="{1475D219-BA46-3F4E-912E-58BF8330C6F4}">
      <dgm:prSet/>
      <dgm:spPr/>
      <dgm:t>
        <a:bodyPr/>
        <a:lstStyle/>
        <a:p>
          <a:endParaRPr lang="en-US"/>
        </a:p>
      </dgm:t>
    </dgm:pt>
    <dgm:pt modelId="{F8E3ACC5-C758-2942-A371-D4F5B90D5781}">
      <dgm:prSet phldrT="[Text]" custT="1"/>
      <dgm:spPr/>
      <dgm:t>
        <a:bodyPr/>
        <a:lstStyle/>
        <a:p>
          <a:r>
            <a:rPr lang="en-US" sz="1600" dirty="0" smtClean="0"/>
            <a:t>Create Profile</a:t>
          </a:r>
          <a:endParaRPr lang="en-US" sz="1600" dirty="0"/>
        </a:p>
      </dgm:t>
    </dgm:pt>
    <dgm:pt modelId="{74960198-3C9D-9A41-B492-9E7047587BC1}" type="parTrans" cxnId="{061DB685-E5FE-6447-94FA-142E58ABF56A}">
      <dgm:prSet/>
      <dgm:spPr/>
      <dgm:t>
        <a:bodyPr/>
        <a:lstStyle/>
        <a:p>
          <a:endParaRPr lang="en-US" dirty="0"/>
        </a:p>
      </dgm:t>
    </dgm:pt>
    <dgm:pt modelId="{5E3F4B42-EF92-5343-A9A2-3A0E6423BE13}" type="sibTrans" cxnId="{061DB685-E5FE-6447-94FA-142E58ABF56A}">
      <dgm:prSet/>
      <dgm:spPr/>
      <dgm:t>
        <a:bodyPr/>
        <a:lstStyle/>
        <a:p>
          <a:endParaRPr lang="en-US"/>
        </a:p>
      </dgm:t>
    </dgm:pt>
    <dgm:pt modelId="{13C0D403-E781-BC4B-9722-AD4F08AF8251}">
      <dgm:prSet phldrT="[Text]" custT="1"/>
      <dgm:spPr/>
      <dgm:t>
        <a:bodyPr/>
        <a:lstStyle/>
        <a:p>
          <a:r>
            <a:rPr lang="en-US" sz="1600" dirty="0" smtClean="0"/>
            <a:t>Search Results</a:t>
          </a:r>
          <a:endParaRPr lang="en-US" sz="1600" dirty="0"/>
        </a:p>
      </dgm:t>
    </dgm:pt>
    <dgm:pt modelId="{28893177-F77B-AB4D-BB2D-2BF703EC505E}" type="parTrans" cxnId="{9106D779-AC2C-C64B-934F-74815678E157}">
      <dgm:prSet/>
      <dgm:spPr/>
      <dgm:t>
        <a:bodyPr/>
        <a:lstStyle/>
        <a:p>
          <a:endParaRPr lang="en-US" dirty="0"/>
        </a:p>
      </dgm:t>
    </dgm:pt>
    <dgm:pt modelId="{E72ADF72-B785-894B-AF7A-BFF17406C759}" type="sibTrans" cxnId="{9106D779-AC2C-C64B-934F-74815678E157}">
      <dgm:prSet/>
      <dgm:spPr/>
      <dgm:t>
        <a:bodyPr/>
        <a:lstStyle/>
        <a:p>
          <a:endParaRPr lang="en-US"/>
        </a:p>
      </dgm:t>
    </dgm:pt>
    <dgm:pt modelId="{0BD0C7F4-BB00-2644-A095-1BE64111D1C4}">
      <dgm:prSet phldrT="[Text]" custT="1"/>
      <dgm:spPr/>
      <dgm:t>
        <a:bodyPr/>
        <a:lstStyle/>
        <a:p>
          <a:r>
            <a:rPr lang="en-US" sz="1600" dirty="0" smtClean="0"/>
            <a:t>Quick Rec.</a:t>
          </a:r>
          <a:endParaRPr lang="en-US" sz="1600" dirty="0"/>
        </a:p>
      </dgm:t>
    </dgm:pt>
    <dgm:pt modelId="{E427007B-CDB3-4A4F-AA94-E8E1D3B48909}" type="parTrans" cxnId="{19E1545D-BDF6-0E4F-ADE0-E4E3F94FED60}">
      <dgm:prSet/>
      <dgm:spPr/>
      <dgm:t>
        <a:bodyPr/>
        <a:lstStyle/>
        <a:p>
          <a:endParaRPr lang="en-US" dirty="0"/>
        </a:p>
      </dgm:t>
    </dgm:pt>
    <dgm:pt modelId="{D2BE05E4-33B5-FF49-A866-C4D7958CBFE3}" type="sibTrans" cxnId="{19E1545D-BDF6-0E4F-ADE0-E4E3F94FED60}">
      <dgm:prSet/>
      <dgm:spPr/>
      <dgm:t>
        <a:bodyPr/>
        <a:lstStyle/>
        <a:p>
          <a:endParaRPr lang="en-US"/>
        </a:p>
      </dgm:t>
    </dgm:pt>
    <dgm:pt modelId="{0191A39D-E96E-A249-B0C0-EC152403177C}">
      <dgm:prSet phldrT="[Text]" custT="1"/>
      <dgm:spPr/>
      <dgm:t>
        <a:bodyPr/>
        <a:lstStyle/>
        <a:p>
          <a:r>
            <a:rPr lang="en-US" sz="1400" dirty="0" smtClean="0"/>
            <a:t>Search User Profiles</a:t>
          </a:r>
          <a:endParaRPr lang="en-US" sz="1400" dirty="0"/>
        </a:p>
      </dgm:t>
    </dgm:pt>
    <dgm:pt modelId="{6251978B-E9BD-2C45-A484-2ABE79903D41}" type="parTrans" cxnId="{2314256E-2D75-9E43-8D36-23DCC2C958D0}">
      <dgm:prSet/>
      <dgm:spPr/>
      <dgm:t>
        <a:bodyPr/>
        <a:lstStyle/>
        <a:p>
          <a:endParaRPr lang="en-US" dirty="0"/>
        </a:p>
      </dgm:t>
    </dgm:pt>
    <dgm:pt modelId="{DB69F095-A24F-F941-8BA3-3A93D9FB9D43}" type="sibTrans" cxnId="{2314256E-2D75-9E43-8D36-23DCC2C958D0}">
      <dgm:prSet/>
      <dgm:spPr/>
      <dgm:t>
        <a:bodyPr/>
        <a:lstStyle/>
        <a:p>
          <a:endParaRPr lang="en-US"/>
        </a:p>
      </dgm:t>
    </dgm:pt>
    <dgm:pt modelId="{A09176A1-F058-1D4C-BDCE-E585E2C627C1}">
      <dgm:prSet phldrT="[Text]" custT="1"/>
      <dgm:spPr/>
      <dgm:t>
        <a:bodyPr/>
        <a:lstStyle/>
        <a:p>
          <a:r>
            <a:rPr lang="en-US" sz="1400" dirty="0" smtClean="0"/>
            <a:t>Enter preferred wines</a:t>
          </a:r>
          <a:endParaRPr lang="en-US" sz="1400" dirty="0"/>
        </a:p>
      </dgm:t>
    </dgm:pt>
    <dgm:pt modelId="{DFD5BEEE-D906-084E-9722-D32E0609EF41}" type="parTrans" cxnId="{D10C0BEA-94D4-3347-95D2-BC2A4E854F24}">
      <dgm:prSet/>
      <dgm:spPr/>
      <dgm:t>
        <a:bodyPr/>
        <a:lstStyle/>
        <a:p>
          <a:endParaRPr lang="en-US" dirty="0"/>
        </a:p>
      </dgm:t>
    </dgm:pt>
    <dgm:pt modelId="{64E59691-91D2-9641-9BF9-E68FFE6295BA}" type="sibTrans" cxnId="{D10C0BEA-94D4-3347-95D2-BC2A4E854F24}">
      <dgm:prSet/>
      <dgm:spPr/>
      <dgm:t>
        <a:bodyPr/>
        <a:lstStyle/>
        <a:p>
          <a:endParaRPr lang="en-US"/>
        </a:p>
      </dgm:t>
    </dgm:pt>
    <dgm:pt modelId="{9E62A28F-7B3F-EB4D-B6DE-5B995CB21B23}">
      <dgm:prSet phldrT="[Text]" custT="1"/>
      <dgm:spPr/>
      <dgm:t>
        <a:bodyPr/>
        <a:lstStyle/>
        <a:p>
          <a:r>
            <a:rPr lang="en-US" sz="1600" dirty="0" smtClean="0"/>
            <a:t>Get started</a:t>
          </a:r>
          <a:endParaRPr lang="en-US" sz="1600" dirty="0"/>
        </a:p>
      </dgm:t>
    </dgm:pt>
    <dgm:pt modelId="{4ABF0896-F2A7-1D46-B72E-16C4B1603FC6}" type="parTrans" cxnId="{505C124B-076F-564F-A7BE-7F63ACF6E795}">
      <dgm:prSet/>
      <dgm:spPr/>
      <dgm:t>
        <a:bodyPr/>
        <a:lstStyle/>
        <a:p>
          <a:endParaRPr lang="en-US" dirty="0"/>
        </a:p>
      </dgm:t>
    </dgm:pt>
    <dgm:pt modelId="{557877E5-DADE-5E41-ABC4-DB66D1E4D2A5}" type="sibTrans" cxnId="{505C124B-076F-564F-A7BE-7F63ACF6E795}">
      <dgm:prSet/>
      <dgm:spPr/>
      <dgm:t>
        <a:bodyPr/>
        <a:lstStyle/>
        <a:p>
          <a:endParaRPr lang="en-US"/>
        </a:p>
      </dgm:t>
    </dgm:pt>
    <dgm:pt modelId="{D96BB408-0C10-6E49-AD0F-4E9766F4CBB5}">
      <dgm:prSet phldrT="[Text]" custT="1"/>
      <dgm:spPr/>
      <dgm:t>
        <a:bodyPr/>
        <a:lstStyle/>
        <a:p>
          <a:r>
            <a:rPr lang="en-US" sz="1400" dirty="0" smtClean="0"/>
            <a:t>Tip of the Day</a:t>
          </a:r>
          <a:endParaRPr lang="en-US" sz="1400" dirty="0"/>
        </a:p>
      </dgm:t>
    </dgm:pt>
    <dgm:pt modelId="{D121A203-28D0-0646-8F53-5F180917DDA2}" type="parTrans" cxnId="{0B639CA9-63AA-F044-A73F-3AEBF56DCA80}">
      <dgm:prSet/>
      <dgm:spPr/>
      <dgm:t>
        <a:bodyPr/>
        <a:lstStyle/>
        <a:p>
          <a:endParaRPr lang="en-US" dirty="0"/>
        </a:p>
      </dgm:t>
    </dgm:pt>
    <dgm:pt modelId="{D6BD0A9F-BAAE-1F41-BE0D-726D126427EE}" type="sibTrans" cxnId="{0B639CA9-63AA-F044-A73F-3AEBF56DCA80}">
      <dgm:prSet/>
      <dgm:spPr/>
      <dgm:t>
        <a:bodyPr/>
        <a:lstStyle/>
        <a:p>
          <a:endParaRPr lang="en-US"/>
        </a:p>
      </dgm:t>
    </dgm:pt>
    <dgm:pt modelId="{84795BA5-AD34-4875-80ED-C96AAC7EDA8E}">
      <dgm:prSet/>
      <dgm:spPr/>
      <dgm:t>
        <a:bodyPr/>
        <a:lstStyle/>
        <a:p>
          <a:r>
            <a:rPr lang="en-US" dirty="0" smtClean="0"/>
            <a:t>Reviews</a:t>
          </a:r>
          <a:endParaRPr lang="en-US" dirty="0"/>
        </a:p>
      </dgm:t>
    </dgm:pt>
    <dgm:pt modelId="{C252E82C-A130-49D2-8356-E4EF4947A3F4}" type="parTrans" cxnId="{557BF8E6-F0D3-4FF7-A1E4-8B11902636E4}">
      <dgm:prSet/>
      <dgm:spPr/>
      <dgm:t>
        <a:bodyPr/>
        <a:lstStyle/>
        <a:p>
          <a:endParaRPr lang="en-US" dirty="0"/>
        </a:p>
      </dgm:t>
    </dgm:pt>
    <dgm:pt modelId="{A8C45186-B550-48DD-80A3-578AE7B06D8B}" type="sibTrans" cxnId="{557BF8E6-F0D3-4FF7-A1E4-8B11902636E4}">
      <dgm:prSet/>
      <dgm:spPr/>
      <dgm:t>
        <a:bodyPr/>
        <a:lstStyle/>
        <a:p>
          <a:endParaRPr lang="en-US"/>
        </a:p>
      </dgm:t>
    </dgm:pt>
    <dgm:pt modelId="{66E44B24-87AA-4719-A981-799A8691C03C}">
      <dgm:prSet/>
      <dgm:spPr/>
      <dgm:t>
        <a:bodyPr/>
        <a:lstStyle/>
        <a:p>
          <a:r>
            <a:rPr lang="en-US" dirty="0" smtClean="0"/>
            <a:t>Rate</a:t>
          </a:r>
        </a:p>
      </dgm:t>
    </dgm:pt>
    <dgm:pt modelId="{C53E4389-CE72-4848-8534-93EFDAB747C6}" type="parTrans" cxnId="{DBB9CF67-9B94-4C30-8A05-5C2753FC9F31}">
      <dgm:prSet/>
      <dgm:spPr/>
      <dgm:t>
        <a:bodyPr/>
        <a:lstStyle/>
        <a:p>
          <a:endParaRPr lang="en-US" dirty="0"/>
        </a:p>
      </dgm:t>
    </dgm:pt>
    <dgm:pt modelId="{70100DA1-027A-43DE-ACC7-86E5C320B52F}" type="sibTrans" cxnId="{DBB9CF67-9B94-4C30-8A05-5C2753FC9F31}">
      <dgm:prSet/>
      <dgm:spPr/>
      <dgm:t>
        <a:bodyPr/>
        <a:lstStyle/>
        <a:p>
          <a:endParaRPr lang="en-US"/>
        </a:p>
      </dgm:t>
    </dgm:pt>
    <dgm:pt modelId="{94FE5A8F-DC9E-404B-8240-FD86AD62A8AD}">
      <dgm:prSet phldrT="[Text]" custT="1"/>
      <dgm:spPr/>
      <dgm:t>
        <a:bodyPr/>
        <a:lstStyle/>
        <a:p>
          <a:r>
            <a:rPr lang="en-US" sz="1600" dirty="0" smtClean="0"/>
            <a:t>Learn about </a:t>
          </a:r>
          <a:endParaRPr lang="en-US" sz="1600" dirty="0"/>
        </a:p>
      </dgm:t>
    </dgm:pt>
    <dgm:pt modelId="{953F45E9-CACE-4157-BAD1-116172FCD30B}" type="parTrans" cxnId="{F2B097A1-1616-402D-B2CE-6AA3D70BC477}">
      <dgm:prSet/>
      <dgm:spPr/>
      <dgm:t>
        <a:bodyPr/>
        <a:lstStyle/>
        <a:p>
          <a:endParaRPr lang="en-US"/>
        </a:p>
      </dgm:t>
    </dgm:pt>
    <dgm:pt modelId="{AF1E20F8-9BE1-40FB-8CDE-A9973716D42C}" type="sibTrans" cxnId="{F2B097A1-1616-402D-B2CE-6AA3D70BC477}">
      <dgm:prSet/>
      <dgm:spPr/>
      <dgm:t>
        <a:bodyPr/>
        <a:lstStyle/>
        <a:p>
          <a:endParaRPr lang="en-US"/>
        </a:p>
      </dgm:t>
    </dgm:pt>
    <dgm:pt modelId="{AA9DBA4F-761E-40E8-AFA9-7386AF651421}">
      <dgm:prSet/>
      <dgm:spPr/>
      <dgm:t>
        <a:bodyPr/>
        <a:lstStyle/>
        <a:p>
          <a:r>
            <a:rPr lang="en-US" dirty="0" smtClean="0"/>
            <a:t>Latest Top ten</a:t>
          </a:r>
        </a:p>
      </dgm:t>
    </dgm:pt>
    <dgm:pt modelId="{B80B8B3C-0897-444C-984A-DBE058ADF916}" type="parTrans" cxnId="{CD3E897A-60E5-41C1-B6E9-251B3B8A9FAC}">
      <dgm:prSet/>
      <dgm:spPr/>
      <dgm:t>
        <a:bodyPr/>
        <a:lstStyle/>
        <a:p>
          <a:endParaRPr lang="en-US"/>
        </a:p>
      </dgm:t>
    </dgm:pt>
    <dgm:pt modelId="{0C5F6D3B-22F0-4584-9786-35A0A7EC6679}" type="sibTrans" cxnId="{CD3E897A-60E5-41C1-B6E9-251B3B8A9FAC}">
      <dgm:prSet/>
      <dgm:spPr/>
      <dgm:t>
        <a:bodyPr/>
        <a:lstStyle/>
        <a:p>
          <a:endParaRPr lang="en-US"/>
        </a:p>
      </dgm:t>
    </dgm:pt>
    <dgm:pt modelId="{AE999595-06AE-3443-99A4-846402E9DA63}" type="pres">
      <dgm:prSet presAssocID="{4869721B-3D3F-B14C-9367-E899CE73FE91}" presName="hierChild1" presStyleCnt="0">
        <dgm:presLayoutVars>
          <dgm:chPref val="1"/>
          <dgm:dir/>
          <dgm:animOne val="branch"/>
          <dgm:animLvl val="lvl"/>
          <dgm:resizeHandles/>
        </dgm:presLayoutVars>
      </dgm:prSet>
      <dgm:spPr/>
      <dgm:t>
        <a:bodyPr/>
        <a:lstStyle/>
        <a:p>
          <a:endParaRPr lang="en-US"/>
        </a:p>
      </dgm:t>
    </dgm:pt>
    <dgm:pt modelId="{6571DE13-E687-B04E-98E3-13594C9B3B63}" type="pres">
      <dgm:prSet presAssocID="{99556039-070C-6243-8045-FE605039A32D}" presName="hierRoot1" presStyleCnt="0"/>
      <dgm:spPr/>
    </dgm:pt>
    <dgm:pt modelId="{FF2A6BC6-0235-554E-AACB-CC15DC0FC5F6}" type="pres">
      <dgm:prSet presAssocID="{99556039-070C-6243-8045-FE605039A32D}" presName="composite" presStyleCnt="0"/>
      <dgm:spPr/>
    </dgm:pt>
    <dgm:pt modelId="{300799F0-8D27-6D4A-ADDE-CA902FA25651}" type="pres">
      <dgm:prSet presAssocID="{99556039-070C-6243-8045-FE605039A32D}" presName="background" presStyleLbl="node0" presStyleIdx="0" presStyleCnt="1"/>
      <dgm:spPr/>
    </dgm:pt>
    <dgm:pt modelId="{C3378CC4-76C7-9B49-B966-0C4A20582BE2}" type="pres">
      <dgm:prSet presAssocID="{99556039-070C-6243-8045-FE605039A32D}" presName="text" presStyleLbl="fgAcc0" presStyleIdx="0" presStyleCnt="1">
        <dgm:presLayoutVars>
          <dgm:chPref val="3"/>
        </dgm:presLayoutVars>
      </dgm:prSet>
      <dgm:spPr/>
      <dgm:t>
        <a:bodyPr/>
        <a:lstStyle/>
        <a:p>
          <a:endParaRPr lang="en-US"/>
        </a:p>
      </dgm:t>
    </dgm:pt>
    <dgm:pt modelId="{98044BA3-D14C-1447-B67F-35E26519956F}" type="pres">
      <dgm:prSet presAssocID="{99556039-070C-6243-8045-FE605039A32D}" presName="hierChild2" presStyleCnt="0"/>
      <dgm:spPr/>
    </dgm:pt>
    <dgm:pt modelId="{3AD5A4C8-3496-0749-8044-6CB6A6843381}" type="pres">
      <dgm:prSet presAssocID="{D121A203-28D0-0646-8F53-5F180917DDA2}" presName="Name10" presStyleLbl="parChTrans1D2" presStyleIdx="0" presStyleCnt="7"/>
      <dgm:spPr/>
      <dgm:t>
        <a:bodyPr/>
        <a:lstStyle/>
        <a:p>
          <a:endParaRPr lang="en-US"/>
        </a:p>
      </dgm:t>
    </dgm:pt>
    <dgm:pt modelId="{08D32D9C-BF22-C74A-9C05-4A9B94C5870C}" type="pres">
      <dgm:prSet presAssocID="{D96BB408-0C10-6E49-AD0F-4E9766F4CBB5}" presName="hierRoot2" presStyleCnt="0"/>
      <dgm:spPr/>
    </dgm:pt>
    <dgm:pt modelId="{C5A7210A-35FD-9446-97FB-BC861631E7BE}" type="pres">
      <dgm:prSet presAssocID="{D96BB408-0C10-6E49-AD0F-4E9766F4CBB5}" presName="composite2" presStyleCnt="0"/>
      <dgm:spPr/>
    </dgm:pt>
    <dgm:pt modelId="{DBCD7A1C-A799-E44A-A16B-7A82CC12ADC5}" type="pres">
      <dgm:prSet presAssocID="{D96BB408-0C10-6E49-AD0F-4E9766F4CBB5}" presName="background2" presStyleLbl="node2" presStyleIdx="0" presStyleCnt="7"/>
      <dgm:spPr/>
    </dgm:pt>
    <dgm:pt modelId="{B1685AA8-236F-3D4B-9BC1-C9A7D0286623}" type="pres">
      <dgm:prSet presAssocID="{D96BB408-0C10-6E49-AD0F-4E9766F4CBB5}" presName="text2" presStyleLbl="fgAcc2" presStyleIdx="0" presStyleCnt="7">
        <dgm:presLayoutVars>
          <dgm:chPref val="3"/>
        </dgm:presLayoutVars>
      </dgm:prSet>
      <dgm:spPr/>
      <dgm:t>
        <a:bodyPr/>
        <a:lstStyle/>
        <a:p>
          <a:endParaRPr lang="en-US"/>
        </a:p>
      </dgm:t>
    </dgm:pt>
    <dgm:pt modelId="{A92B0622-3875-B048-B1E8-4306D3FFE618}" type="pres">
      <dgm:prSet presAssocID="{D96BB408-0C10-6E49-AD0F-4E9766F4CBB5}" presName="hierChild3" presStyleCnt="0"/>
      <dgm:spPr/>
    </dgm:pt>
    <dgm:pt modelId="{7642AC2B-8AB1-3444-8268-266451993B2D}" type="pres">
      <dgm:prSet presAssocID="{58A9AC02-3891-9F41-9F8B-652E01E5BA38}" presName="Name10" presStyleLbl="parChTrans1D2" presStyleIdx="1" presStyleCnt="7"/>
      <dgm:spPr/>
      <dgm:t>
        <a:bodyPr/>
        <a:lstStyle/>
        <a:p>
          <a:endParaRPr lang="en-US"/>
        </a:p>
      </dgm:t>
    </dgm:pt>
    <dgm:pt modelId="{51C64634-FA39-1C45-8C3E-E5353676BCFB}" type="pres">
      <dgm:prSet presAssocID="{671B1140-F4FC-7B4D-9B59-B8FFC313601D}" presName="hierRoot2" presStyleCnt="0"/>
      <dgm:spPr/>
    </dgm:pt>
    <dgm:pt modelId="{CF409BF7-F3EB-3448-98F3-4EB386B8900B}" type="pres">
      <dgm:prSet presAssocID="{671B1140-F4FC-7B4D-9B59-B8FFC313601D}" presName="composite2" presStyleCnt="0"/>
      <dgm:spPr/>
    </dgm:pt>
    <dgm:pt modelId="{7C89AFD7-D602-BB40-9AEC-75D86CB5EB04}" type="pres">
      <dgm:prSet presAssocID="{671B1140-F4FC-7B4D-9B59-B8FFC313601D}" presName="background2" presStyleLbl="node2" presStyleIdx="1" presStyleCnt="7"/>
      <dgm:spPr/>
    </dgm:pt>
    <dgm:pt modelId="{3B0B6988-FCF5-1044-8419-42BB7D60A961}" type="pres">
      <dgm:prSet presAssocID="{671B1140-F4FC-7B4D-9B59-B8FFC313601D}" presName="text2" presStyleLbl="fgAcc2" presStyleIdx="1" presStyleCnt="7">
        <dgm:presLayoutVars>
          <dgm:chPref val="3"/>
        </dgm:presLayoutVars>
      </dgm:prSet>
      <dgm:spPr/>
      <dgm:t>
        <a:bodyPr/>
        <a:lstStyle/>
        <a:p>
          <a:endParaRPr lang="en-US"/>
        </a:p>
      </dgm:t>
    </dgm:pt>
    <dgm:pt modelId="{7BC48EC2-CC53-BB47-B2E3-35402688F18E}" type="pres">
      <dgm:prSet presAssocID="{671B1140-F4FC-7B4D-9B59-B8FFC313601D}" presName="hierChild3" presStyleCnt="0"/>
      <dgm:spPr/>
    </dgm:pt>
    <dgm:pt modelId="{DD1D019A-597F-CF45-9CCB-F06388F8675E}" type="pres">
      <dgm:prSet presAssocID="{BBA85DA3-7BA3-5E4F-91AB-47C88D7BCCF3}" presName="Name17" presStyleLbl="parChTrans1D3" presStyleIdx="0" presStyleCnt="7"/>
      <dgm:spPr/>
      <dgm:t>
        <a:bodyPr/>
        <a:lstStyle/>
        <a:p>
          <a:endParaRPr lang="en-US"/>
        </a:p>
      </dgm:t>
    </dgm:pt>
    <dgm:pt modelId="{84BAD5E0-941E-E749-BB2E-5C5B78E28627}" type="pres">
      <dgm:prSet presAssocID="{16D19B87-EE7B-E946-8CBE-51CD382A6DDC}" presName="hierRoot3" presStyleCnt="0"/>
      <dgm:spPr/>
    </dgm:pt>
    <dgm:pt modelId="{8C3B7FE9-8B09-4343-B3DA-4697DEF80922}" type="pres">
      <dgm:prSet presAssocID="{16D19B87-EE7B-E946-8CBE-51CD382A6DDC}" presName="composite3" presStyleCnt="0"/>
      <dgm:spPr/>
    </dgm:pt>
    <dgm:pt modelId="{3337B928-6F91-734F-A242-22D104911312}" type="pres">
      <dgm:prSet presAssocID="{16D19B87-EE7B-E946-8CBE-51CD382A6DDC}" presName="background3" presStyleLbl="node3" presStyleIdx="0" presStyleCnt="7"/>
      <dgm:spPr/>
    </dgm:pt>
    <dgm:pt modelId="{DE037341-489B-1447-BF48-0017390FEC21}" type="pres">
      <dgm:prSet presAssocID="{16D19B87-EE7B-E946-8CBE-51CD382A6DDC}" presName="text3" presStyleLbl="fgAcc3" presStyleIdx="0" presStyleCnt="7" custLinFactNeighborX="-61462" custLinFactNeighborY="3678">
        <dgm:presLayoutVars>
          <dgm:chPref val="3"/>
        </dgm:presLayoutVars>
      </dgm:prSet>
      <dgm:spPr/>
      <dgm:t>
        <a:bodyPr/>
        <a:lstStyle/>
        <a:p>
          <a:endParaRPr lang="en-US"/>
        </a:p>
      </dgm:t>
    </dgm:pt>
    <dgm:pt modelId="{E529D7A7-DE0C-E645-BEC1-DD81C9BDD9A9}" type="pres">
      <dgm:prSet presAssocID="{16D19B87-EE7B-E946-8CBE-51CD382A6DDC}" presName="hierChild4" presStyleCnt="0"/>
      <dgm:spPr/>
    </dgm:pt>
    <dgm:pt modelId="{55D4719D-E0E3-4E2D-A5BC-6D3FC7CFE501}" type="pres">
      <dgm:prSet presAssocID="{C252E82C-A130-49D2-8356-E4EF4947A3F4}" presName="Name17" presStyleLbl="parChTrans1D3" presStyleIdx="1" presStyleCnt="7"/>
      <dgm:spPr/>
      <dgm:t>
        <a:bodyPr/>
        <a:lstStyle/>
        <a:p>
          <a:endParaRPr lang="en-US"/>
        </a:p>
      </dgm:t>
    </dgm:pt>
    <dgm:pt modelId="{A87C8A96-FBAA-4581-A0F8-6A075955391F}" type="pres">
      <dgm:prSet presAssocID="{84795BA5-AD34-4875-80ED-C96AAC7EDA8E}" presName="hierRoot3" presStyleCnt="0"/>
      <dgm:spPr/>
    </dgm:pt>
    <dgm:pt modelId="{7359AD83-EF43-40B3-9826-5ABBB62F0CDB}" type="pres">
      <dgm:prSet presAssocID="{84795BA5-AD34-4875-80ED-C96AAC7EDA8E}" presName="composite3" presStyleCnt="0"/>
      <dgm:spPr/>
    </dgm:pt>
    <dgm:pt modelId="{ACE6B532-E5BB-4136-87F1-2793A46B4A7C}" type="pres">
      <dgm:prSet presAssocID="{84795BA5-AD34-4875-80ED-C96AAC7EDA8E}" presName="background3" presStyleLbl="node3" presStyleIdx="1" presStyleCnt="7"/>
      <dgm:spPr>
        <a:blipFill rotWithShape="0">
          <a:blip xmlns:r="http://schemas.openxmlformats.org/officeDocument/2006/relationships" r:embed="rId1"/>
          <a:stretch>
            <a:fillRect/>
          </a:stretch>
        </a:blipFill>
      </dgm:spPr>
      <dgm:t>
        <a:bodyPr/>
        <a:lstStyle/>
        <a:p>
          <a:endParaRPr lang="en-US"/>
        </a:p>
      </dgm:t>
    </dgm:pt>
    <dgm:pt modelId="{952137D6-C92A-475F-B26C-4E6D0088BEB5}" type="pres">
      <dgm:prSet presAssocID="{84795BA5-AD34-4875-80ED-C96AAC7EDA8E}" presName="text3" presStyleLbl="fgAcc3" presStyleIdx="1" presStyleCnt="7" custLinFactNeighborX="-6051" custLinFactNeighborY="19543">
        <dgm:presLayoutVars>
          <dgm:chPref val="3"/>
        </dgm:presLayoutVars>
      </dgm:prSet>
      <dgm:spPr/>
      <dgm:t>
        <a:bodyPr/>
        <a:lstStyle/>
        <a:p>
          <a:endParaRPr lang="en-US"/>
        </a:p>
      </dgm:t>
    </dgm:pt>
    <dgm:pt modelId="{F228CDC9-4C52-43DF-B2B2-3EBB9BD01936}" type="pres">
      <dgm:prSet presAssocID="{84795BA5-AD34-4875-80ED-C96AAC7EDA8E}" presName="hierChild4" presStyleCnt="0"/>
      <dgm:spPr/>
    </dgm:pt>
    <dgm:pt modelId="{B4FBD585-3A6B-864E-8E0B-048375EAF038}" type="pres">
      <dgm:prSet presAssocID="{EDBFE6BA-19D4-5F44-AA80-38F73DA5E57B}" presName="Name17" presStyleLbl="parChTrans1D3" presStyleIdx="2" presStyleCnt="7"/>
      <dgm:spPr/>
      <dgm:t>
        <a:bodyPr/>
        <a:lstStyle/>
        <a:p>
          <a:endParaRPr lang="en-US"/>
        </a:p>
      </dgm:t>
    </dgm:pt>
    <dgm:pt modelId="{2D878541-4423-5C49-95C7-7260703AE121}" type="pres">
      <dgm:prSet presAssocID="{32A243C0-347C-EB4B-AB7B-942196691D5F}" presName="hierRoot3" presStyleCnt="0"/>
      <dgm:spPr/>
    </dgm:pt>
    <dgm:pt modelId="{3EBD50A5-7CF7-0A4B-BFC8-224C67567140}" type="pres">
      <dgm:prSet presAssocID="{32A243C0-347C-EB4B-AB7B-942196691D5F}" presName="composite3" presStyleCnt="0"/>
      <dgm:spPr/>
    </dgm:pt>
    <dgm:pt modelId="{45031BF0-2FC9-2248-A27B-125B26CD0DEF}" type="pres">
      <dgm:prSet presAssocID="{32A243C0-347C-EB4B-AB7B-942196691D5F}" presName="background3" presStyleLbl="node3" presStyleIdx="2" presStyleCnt="7"/>
      <dgm:spPr>
        <a:blipFill rotWithShape="0">
          <a:blip xmlns:r="http://schemas.openxmlformats.org/officeDocument/2006/relationships" r:embed="rId2"/>
          <a:stretch>
            <a:fillRect/>
          </a:stretch>
        </a:blipFill>
      </dgm:spPr>
      <dgm:t>
        <a:bodyPr/>
        <a:lstStyle/>
        <a:p>
          <a:endParaRPr lang="en-US"/>
        </a:p>
      </dgm:t>
    </dgm:pt>
    <dgm:pt modelId="{AFF648CB-C136-2A40-8FBE-7139B68F1766}" type="pres">
      <dgm:prSet presAssocID="{32A243C0-347C-EB4B-AB7B-942196691D5F}" presName="text3" presStyleLbl="fgAcc3" presStyleIdx="2" presStyleCnt="7" custScaleX="112274" custScaleY="110105" custLinFactNeighborX="78921" custLinFactNeighborY="4619">
        <dgm:presLayoutVars>
          <dgm:chPref val="3"/>
        </dgm:presLayoutVars>
      </dgm:prSet>
      <dgm:spPr/>
      <dgm:t>
        <a:bodyPr/>
        <a:lstStyle/>
        <a:p>
          <a:endParaRPr lang="en-US"/>
        </a:p>
      </dgm:t>
    </dgm:pt>
    <dgm:pt modelId="{BE9BCB34-A23B-664E-97D6-68F16C4FA530}" type="pres">
      <dgm:prSet presAssocID="{32A243C0-347C-EB4B-AB7B-942196691D5F}" presName="hierChild4" presStyleCnt="0"/>
      <dgm:spPr/>
    </dgm:pt>
    <dgm:pt modelId="{C02CDDB5-3A5F-446A-9E13-14300BBBD6A7}" type="pres">
      <dgm:prSet presAssocID="{C53E4389-CE72-4848-8534-93EFDAB747C6}" presName="Name17" presStyleLbl="parChTrans1D3" presStyleIdx="3" presStyleCnt="7"/>
      <dgm:spPr/>
      <dgm:t>
        <a:bodyPr/>
        <a:lstStyle/>
        <a:p>
          <a:endParaRPr lang="en-US"/>
        </a:p>
      </dgm:t>
    </dgm:pt>
    <dgm:pt modelId="{700887CB-EEEA-4D9E-9257-43460842FB04}" type="pres">
      <dgm:prSet presAssocID="{66E44B24-87AA-4719-A981-799A8691C03C}" presName="hierRoot3" presStyleCnt="0"/>
      <dgm:spPr/>
    </dgm:pt>
    <dgm:pt modelId="{BFE5928B-8E09-49CE-9D38-BAEA36D16790}" type="pres">
      <dgm:prSet presAssocID="{66E44B24-87AA-4719-A981-799A8691C03C}" presName="composite3" presStyleCnt="0"/>
      <dgm:spPr/>
    </dgm:pt>
    <dgm:pt modelId="{60627673-30E4-42FC-B2DF-455CD3E1E9BD}" type="pres">
      <dgm:prSet presAssocID="{66E44B24-87AA-4719-A981-799A8691C03C}" presName="background3" presStyleLbl="node3" presStyleIdx="3" presStyleCnt="7"/>
      <dgm:spPr/>
    </dgm:pt>
    <dgm:pt modelId="{4B2DA85C-4F12-46B1-BB1D-DD41334D6A0C}" type="pres">
      <dgm:prSet presAssocID="{66E44B24-87AA-4719-A981-799A8691C03C}" presName="text3" presStyleLbl="fgAcc3" presStyleIdx="3" presStyleCnt="7" custLinFactX="-59158" custLinFactY="69113" custLinFactNeighborX="-100000" custLinFactNeighborY="100000">
        <dgm:presLayoutVars>
          <dgm:chPref val="3"/>
        </dgm:presLayoutVars>
      </dgm:prSet>
      <dgm:spPr/>
      <dgm:t>
        <a:bodyPr/>
        <a:lstStyle/>
        <a:p>
          <a:endParaRPr lang="en-US"/>
        </a:p>
      </dgm:t>
    </dgm:pt>
    <dgm:pt modelId="{3ACC8809-D917-4078-9F10-1E06ECCD0113}" type="pres">
      <dgm:prSet presAssocID="{66E44B24-87AA-4719-A981-799A8691C03C}" presName="hierChild4" presStyleCnt="0"/>
      <dgm:spPr/>
    </dgm:pt>
    <dgm:pt modelId="{CE8A997B-F206-492E-89A7-E8AEABF39225}" type="pres">
      <dgm:prSet presAssocID="{B80B8B3C-0897-444C-984A-DBE058ADF916}" presName="Name10" presStyleLbl="parChTrans1D2" presStyleIdx="2" presStyleCnt="7"/>
      <dgm:spPr/>
      <dgm:t>
        <a:bodyPr/>
        <a:lstStyle/>
        <a:p>
          <a:endParaRPr lang="en-US"/>
        </a:p>
      </dgm:t>
    </dgm:pt>
    <dgm:pt modelId="{450CFBD8-949D-4E1E-99BC-F1E7FA4090DD}" type="pres">
      <dgm:prSet presAssocID="{AA9DBA4F-761E-40E8-AFA9-7386AF651421}" presName="hierRoot2" presStyleCnt="0"/>
      <dgm:spPr/>
    </dgm:pt>
    <dgm:pt modelId="{C9B44A37-94E9-4618-9048-6365FA4B37E8}" type="pres">
      <dgm:prSet presAssocID="{AA9DBA4F-761E-40E8-AFA9-7386AF651421}" presName="composite2" presStyleCnt="0"/>
      <dgm:spPr/>
    </dgm:pt>
    <dgm:pt modelId="{C78C1568-A5C0-4693-9D2F-F52935A36673}" type="pres">
      <dgm:prSet presAssocID="{AA9DBA4F-761E-40E8-AFA9-7386AF651421}" presName="background2" presStyleLbl="node2" presStyleIdx="2" presStyleCnt="7"/>
      <dgm:spPr/>
    </dgm:pt>
    <dgm:pt modelId="{8DBD9BA0-17B9-4B0A-BAD4-B50E18A96738}" type="pres">
      <dgm:prSet presAssocID="{AA9DBA4F-761E-40E8-AFA9-7386AF651421}" presName="text2" presStyleLbl="fgAcc2" presStyleIdx="2" presStyleCnt="7">
        <dgm:presLayoutVars>
          <dgm:chPref val="3"/>
        </dgm:presLayoutVars>
      </dgm:prSet>
      <dgm:spPr/>
      <dgm:t>
        <a:bodyPr/>
        <a:lstStyle/>
        <a:p>
          <a:endParaRPr lang="en-US"/>
        </a:p>
      </dgm:t>
    </dgm:pt>
    <dgm:pt modelId="{F9152ED6-D272-469D-B225-09A766C5CEB1}" type="pres">
      <dgm:prSet presAssocID="{AA9DBA4F-761E-40E8-AFA9-7386AF651421}" presName="hierChild3" presStyleCnt="0"/>
      <dgm:spPr/>
    </dgm:pt>
    <dgm:pt modelId="{2B29AA0F-3904-904F-8A0C-690B048F4097}" type="pres">
      <dgm:prSet presAssocID="{74960198-3C9D-9A41-B492-9E7047587BC1}" presName="Name10" presStyleLbl="parChTrans1D2" presStyleIdx="3" presStyleCnt="7"/>
      <dgm:spPr/>
      <dgm:t>
        <a:bodyPr/>
        <a:lstStyle/>
        <a:p>
          <a:endParaRPr lang="en-US"/>
        </a:p>
      </dgm:t>
    </dgm:pt>
    <dgm:pt modelId="{00FCB791-580B-964F-A383-28A992966A97}" type="pres">
      <dgm:prSet presAssocID="{F8E3ACC5-C758-2942-A371-D4F5B90D5781}" presName="hierRoot2" presStyleCnt="0"/>
      <dgm:spPr/>
    </dgm:pt>
    <dgm:pt modelId="{FD448BA9-5EE2-B542-AB62-49D1E2AEA384}" type="pres">
      <dgm:prSet presAssocID="{F8E3ACC5-C758-2942-A371-D4F5B90D5781}" presName="composite2" presStyleCnt="0"/>
      <dgm:spPr/>
    </dgm:pt>
    <dgm:pt modelId="{DB9E6E0F-0289-134E-A789-B4F94CAF7D04}" type="pres">
      <dgm:prSet presAssocID="{F8E3ACC5-C758-2942-A371-D4F5B90D5781}" presName="background2" presStyleLbl="node2" presStyleIdx="3" presStyleCnt="7"/>
      <dgm:spPr/>
    </dgm:pt>
    <dgm:pt modelId="{1F9D99E0-389A-3145-AEF6-83A65C3A95F6}" type="pres">
      <dgm:prSet presAssocID="{F8E3ACC5-C758-2942-A371-D4F5B90D5781}" presName="text2" presStyleLbl="fgAcc2" presStyleIdx="3" presStyleCnt="7">
        <dgm:presLayoutVars>
          <dgm:chPref val="3"/>
        </dgm:presLayoutVars>
      </dgm:prSet>
      <dgm:spPr/>
      <dgm:t>
        <a:bodyPr/>
        <a:lstStyle/>
        <a:p>
          <a:endParaRPr lang="en-US"/>
        </a:p>
      </dgm:t>
    </dgm:pt>
    <dgm:pt modelId="{03DE6124-8A26-2142-AF4A-B590AB588A5E}" type="pres">
      <dgm:prSet presAssocID="{F8E3ACC5-C758-2942-A371-D4F5B90D5781}" presName="hierChild3" presStyleCnt="0"/>
      <dgm:spPr/>
    </dgm:pt>
    <dgm:pt modelId="{95079863-ABB5-B748-80CA-F6E33AD7AF37}" type="pres">
      <dgm:prSet presAssocID="{DFD5BEEE-D906-084E-9722-D32E0609EF41}" presName="Name17" presStyleLbl="parChTrans1D3" presStyleIdx="4" presStyleCnt="7"/>
      <dgm:spPr/>
      <dgm:t>
        <a:bodyPr/>
        <a:lstStyle/>
        <a:p>
          <a:endParaRPr lang="en-US"/>
        </a:p>
      </dgm:t>
    </dgm:pt>
    <dgm:pt modelId="{D842F25C-F716-064C-A848-2C3BE3977001}" type="pres">
      <dgm:prSet presAssocID="{A09176A1-F058-1D4C-BDCE-E585E2C627C1}" presName="hierRoot3" presStyleCnt="0"/>
      <dgm:spPr/>
    </dgm:pt>
    <dgm:pt modelId="{B987CDC3-3BE3-B548-BE23-4CA7404352DB}" type="pres">
      <dgm:prSet presAssocID="{A09176A1-F058-1D4C-BDCE-E585E2C627C1}" presName="composite3" presStyleCnt="0"/>
      <dgm:spPr/>
    </dgm:pt>
    <dgm:pt modelId="{E8C1ACF1-CECF-424E-97B0-E0191F4F70AC}" type="pres">
      <dgm:prSet presAssocID="{A09176A1-F058-1D4C-BDCE-E585E2C627C1}" presName="background3" presStyleLbl="node3" presStyleIdx="4" presStyleCnt="7"/>
      <dgm:spPr/>
    </dgm:pt>
    <dgm:pt modelId="{3C7E5109-0A1A-5F46-B960-59772D6FD65D}" type="pres">
      <dgm:prSet presAssocID="{A09176A1-F058-1D4C-BDCE-E585E2C627C1}" presName="text3" presStyleLbl="fgAcc3" presStyleIdx="4" presStyleCnt="7" custScaleX="110509">
        <dgm:presLayoutVars>
          <dgm:chPref val="3"/>
        </dgm:presLayoutVars>
      </dgm:prSet>
      <dgm:spPr/>
      <dgm:t>
        <a:bodyPr/>
        <a:lstStyle/>
        <a:p>
          <a:endParaRPr lang="en-US"/>
        </a:p>
      </dgm:t>
    </dgm:pt>
    <dgm:pt modelId="{6826ED21-B135-7641-9260-A10900B47679}" type="pres">
      <dgm:prSet presAssocID="{A09176A1-F058-1D4C-BDCE-E585E2C627C1}" presName="hierChild4" presStyleCnt="0"/>
      <dgm:spPr/>
    </dgm:pt>
    <dgm:pt modelId="{98F41407-2DA9-6245-B86E-B8C6B54C2244}" type="pres">
      <dgm:prSet presAssocID="{4ABF0896-F2A7-1D46-B72E-16C4B1603FC6}" presName="Name17" presStyleLbl="parChTrans1D3" presStyleIdx="5" presStyleCnt="7"/>
      <dgm:spPr/>
      <dgm:t>
        <a:bodyPr/>
        <a:lstStyle/>
        <a:p>
          <a:endParaRPr lang="en-US"/>
        </a:p>
      </dgm:t>
    </dgm:pt>
    <dgm:pt modelId="{F4F38695-8570-DF45-BB36-E162A26D0BFD}" type="pres">
      <dgm:prSet presAssocID="{9E62A28F-7B3F-EB4D-B6DE-5B995CB21B23}" presName="hierRoot3" presStyleCnt="0"/>
      <dgm:spPr/>
    </dgm:pt>
    <dgm:pt modelId="{0743F86D-D733-F544-8DB0-1525BA18BC91}" type="pres">
      <dgm:prSet presAssocID="{9E62A28F-7B3F-EB4D-B6DE-5B995CB21B23}" presName="composite3" presStyleCnt="0"/>
      <dgm:spPr/>
    </dgm:pt>
    <dgm:pt modelId="{12E549AC-EC3F-2E46-8121-4D9622356E21}" type="pres">
      <dgm:prSet presAssocID="{9E62A28F-7B3F-EB4D-B6DE-5B995CB21B23}" presName="background3" presStyleLbl="node3" presStyleIdx="5" presStyleCnt="7"/>
      <dgm:spPr/>
    </dgm:pt>
    <dgm:pt modelId="{39DAE4E9-8034-494E-9BC3-C0394D14BD95}" type="pres">
      <dgm:prSet presAssocID="{9E62A28F-7B3F-EB4D-B6DE-5B995CB21B23}" presName="text3" presStyleLbl="fgAcc3" presStyleIdx="5" presStyleCnt="7">
        <dgm:presLayoutVars>
          <dgm:chPref val="3"/>
        </dgm:presLayoutVars>
      </dgm:prSet>
      <dgm:spPr/>
      <dgm:t>
        <a:bodyPr/>
        <a:lstStyle/>
        <a:p>
          <a:endParaRPr lang="en-US"/>
        </a:p>
      </dgm:t>
    </dgm:pt>
    <dgm:pt modelId="{6FB0D65D-0EEA-134E-A489-9A59430B6AA8}" type="pres">
      <dgm:prSet presAssocID="{9E62A28F-7B3F-EB4D-B6DE-5B995CB21B23}" presName="hierChild4" presStyleCnt="0"/>
      <dgm:spPr/>
    </dgm:pt>
    <dgm:pt modelId="{74AE2615-6C3B-47EE-B24B-4F9225C4E87C}" type="pres">
      <dgm:prSet presAssocID="{953F45E9-CACE-4157-BAD1-116172FCD30B}" presName="Name10" presStyleLbl="parChTrans1D2" presStyleIdx="4" presStyleCnt="7"/>
      <dgm:spPr/>
      <dgm:t>
        <a:bodyPr/>
        <a:lstStyle/>
        <a:p>
          <a:endParaRPr lang="en-US"/>
        </a:p>
      </dgm:t>
    </dgm:pt>
    <dgm:pt modelId="{8936E1A8-A68E-4EC2-A73B-49FC258148A7}" type="pres">
      <dgm:prSet presAssocID="{94FE5A8F-DC9E-404B-8240-FD86AD62A8AD}" presName="hierRoot2" presStyleCnt="0"/>
      <dgm:spPr/>
    </dgm:pt>
    <dgm:pt modelId="{149B2582-95F1-472A-BAB9-EDCAD2DD7F24}" type="pres">
      <dgm:prSet presAssocID="{94FE5A8F-DC9E-404B-8240-FD86AD62A8AD}" presName="composite2" presStyleCnt="0"/>
      <dgm:spPr/>
    </dgm:pt>
    <dgm:pt modelId="{A739CD97-476B-4264-82EE-A3427BE32FE3}" type="pres">
      <dgm:prSet presAssocID="{94FE5A8F-DC9E-404B-8240-FD86AD62A8AD}" presName="background2" presStyleLbl="node2" presStyleIdx="4" presStyleCnt="7"/>
      <dgm:spPr/>
    </dgm:pt>
    <dgm:pt modelId="{94F5ECAD-ACC8-4DC8-BDB2-A88047ECC74D}" type="pres">
      <dgm:prSet presAssocID="{94FE5A8F-DC9E-404B-8240-FD86AD62A8AD}" presName="text2" presStyleLbl="fgAcc2" presStyleIdx="4" presStyleCnt="7">
        <dgm:presLayoutVars>
          <dgm:chPref val="3"/>
        </dgm:presLayoutVars>
      </dgm:prSet>
      <dgm:spPr/>
      <dgm:t>
        <a:bodyPr/>
        <a:lstStyle/>
        <a:p>
          <a:endParaRPr lang="en-US"/>
        </a:p>
      </dgm:t>
    </dgm:pt>
    <dgm:pt modelId="{C9E95615-5D4E-4696-9454-E652025C7A73}" type="pres">
      <dgm:prSet presAssocID="{94FE5A8F-DC9E-404B-8240-FD86AD62A8AD}" presName="hierChild3" presStyleCnt="0"/>
      <dgm:spPr/>
    </dgm:pt>
    <dgm:pt modelId="{04FAE04B-0AD7-244F-8FB1-6EBFC88B9C8C}" type="pres">
      <dgm:prSet presAssocID="{E427007B-CDB3-4A4F-AA94-E8E1D3B48909}" presName="Name10" presStyleLbl="parChTrans1D2" presStyleIdx="5" presStyleCnt="7"/>
      <dgm:spPr/>
      <dgm:t>
        <a:bodyPr/>
        <a:lstStyle/>
        <a:p>
          <a:endParaRPr lang="en-US"/>
        </a:p>
      </dgm:t>
    </dgm:pt>
    <dgm:pt modelId="{5D5E5866-ED7E-4D4A-A3AF-7C169A1C1AAF}" type="pres">
      <dgm:prSet presAssocID="{0BD0C7F4-BB00-2644-A095-1BE64111D1C4}" presName="hierRoot2" presStyleCnt="0"/>
      <dgm:spPr/>
    </dgm:pt>
    <dgm:pt modelId="{42CEC738-4D0E-1B40-9125-556A0F957F41}" type="pres">
      <dgm:prSet presAssocID="{0BD0C7F4-BB00-2644-A095-1BE64111D1C4}" presName="composite2" presStyleCnt="0"/>
      <dgm:spPr/>
    </dgm:pt>
    <dgm:pt modelId="{57B5983C-61E2-274D-8551-A17D5ABA38BD}" type="pres">
      <dgm:prSet presAssocID="{0BD0C7F4-BB00-2644-A095-1BE64111D1C4}" presName="background2" presStyleLbl="node2" presStyleIdx="5" presStyleCnt="7"/>
      <dgm:spPr/>
    </dgm:pt>
    <dgm:pt modelId="{05C2D52A-0455-C142-9C03-C882315F406C}" type="pres">
      <dgm:prSet presAssocID="{0BD0C7F4-BB00-2644-A095-1BE64111D1C4}" presName="text2" presStyleLbl="fgAcc2" presStyleIdx="5" presStyleCnt="7">
        <dgm:presLayoutVars>
          <dgm:chPref val="3"/>
        </dgm:presLayoutVars>
      </dgm:prSet>
      <dgm:spPr/>
      <dgm:t>
        <a:bodyPr/>
        <a:lstStyle/>
        <a:p>
          <a:endParaRPr lang="en-US"/>
        </a:p>
      </dgm:t>
    </dgm:pt>
    <dgm:pt modelId="{30B07E9A-A389-1348-B292-A3D49D8066EE}" type="pres">
      <dgm:prSet presAssocID="{0BD0C7F4-BB00-2644-A095-1BE64111D1C4}" presName="hierChild3" presStyleCnt="0"/>
      <dgm:spPr/>
    </dgm:pt>
    <dgm:pt modelId="{3ED9C1A3-7A9D-0F4C-B1A4-68E71C3427A3}" type="pres">
      <dgm:prSet presAssocID="{6251978B-E9BD-2C45-A484-2ABE79903D41}" presName="Name10" presStyleLbl="parChTrans1D2" presStyleIdx="6" presStyleCnt="7"/>
      <dgm:spPr/>
      <dgm:t>
        <a:bodyPr/>
        <a:lstStyle/>
        <a:p>
          <a:endParaRPr lang="en-US"/>
        </a:p>
      </dgm:t>
    </dgm:pt>
    <dgm:pt modelId="{8AEC41D6-2AC4-7E49-A111-D95503913707}" type="pres">
      <dgm:prSet presAssocID="{0191A39D-E96E-A249-B0C0-EC152403177C}" presName="hierRoot2" presStyleCnt="0"/>
      <dgm:spPr/>
    </dgm:pt>
    <dgm:pt modelId="{77C8C9FA-A2F4-CE41-9134-CE15446BEA99}" type="pres">
      <dgm:prSet presAssocID="{0191A39D-E96E-A249-B0C0-EC152403177C}" presName="composite2" presStyleCnt="0"/>
      <dgm:spPr/>
    </dgm:pt>
    <dgm:pt modelId="{1D8A3972-4204-E74E-BB1F-BEDABB6A919D}" type="pres">
      <dgm:prSet presAssocID="{0191A39D-E96E-A249-B0C0-EC152403177C}" presName="background2" presStyleLbl="node2" presStyleIdx="6" presStyleCnt="7"/>
      <dgm:spPr/>
    </dgm:pt>
    <dgm:pt modelId="{66592085-EF38-564A-8FF9-9BE4ECE8C67D}" type="pres">
      <dgm:prSet presAssocID="{0191A39D-E96E-A249-B0C0-EC152403177C}" presName="text2" presStyleLbl="fgAcc2" presStyleIdx="6" presStyleCnt="7">
        <dgm:presLayoutVars>
          <dgm:chPref val="3"/>
        </dgm:presLayoutVars>
      </dgm:prSet>
      <dgm:spPr/>
      <dgm:t>
        <a:bodyPr/>
        <a:lstStyle/>
        <a:p>
          <a:endParaRPr lang="en-US"/>
        </a:p>
      </dgm:t>
    </dgm:pt>
    <dgm:pt modelId="{B042DEFF-1A56-DE49-B828-A4430FC7196A}" type="pres">
      <dgm:prSet presAssocID="{0191A39D-E96E-A249-B0C0-EC152403177C}" presName="hierChild3" presStyleCnt="0"/>
      <dgm:spPr/>
    </dgm:pt>
    <dgm:pt modelId="{AEF73DAD-CC67-AB40-BFEE-50787DFC0882}" type="pres">
      <dgm:prSet presAssocID="{28893177-F77B-AB4D-BB2D-2BF703EC505E}" presName="Name17" presStyleLbl="parChTrans1D3" presStyleIdx="6" presStyleCnt="7"/>
      <dgm:spPr/>
      <dgm:t>
        <a:bodyPr/>
        <a:lstStyle/>
        <a:p>
          <a:endParaRPr lang="en-US"/>
        </a:p>
      </dgm:t>
    </dgm:pt>
    <dgm:pt modelId="{3D50CC00-A7E4-4C46-9E96-D6166182CA06}" type="pres">
      <dgm:prSet presAssocID="{13C0D403-E781-BC4B-9722-AD4F08AF8251}" presName="hierRoot3" presStyleCnt="0"/>
      <dgm:spPr/>
    </dgm:pt>
    <dgm:pt modelId="{BA0C5E6D-7A40-F24E-8729-D3112875603A}" type="pres">
      <dgm:prSet presAssocID="{13C0D403-E781-BC4B-9722-AD4F08AF8251}" presName="composite3" presStyleCnt="0"/>
      <dgm:spPr/>
    </dgm:pt>
    <dgm:pt modelId="{3BBA1708-070F-F34B-A755-73D9A148040D}" type="pres">
      <dgm:prSet presAssocID="{13C0D403-E781-BC4B-9722-AD4F08AF8251}" presName="background3" presStyleLbl="node3" presStyleIdx="6" presStyleCnt="7"/>
      <dgm:spPr/>
    </dgm:pt>
    <dgm:pt modelId="{5E135018-0275-FC42-A879-286D3EFBCA49}" type="pres">
      <dgm:prSet presAssocID="{13C0D403-E781-BC4B-9722-AD4F08AF8251}" presName="text3" presStyleLbl="fgAcc3" presStyleIdx="6" presStyleCnt="7">
        <dgm:presLayoutVars>
          <dgm:chPref val="3"/>
        </dgm:presLayoutVars>
      </dgm:prSet>
      <dgm:spPr/>
      <dgm:t>
        <a:bodyPr/>
        <a:lstStyle/>
        <a:p>
          <a:endParaRPr lang="en-US"/>
        </a:p>
      </dgm:t>
    </dgm:pt>
    <dgm:pt modelId="{ADC79D8D-EB79-5546-8C47-7257F15912F1}" type="pres">
      <dgm:prSet presAssocID="{13C0D403-E781-BC4B-9722-AD4F08AF8251}" presName="hierChild4" presStyleCnt="0"/>
      <dgm:spPr/>
    </dgm:pt>
  </dgm:ptLst>
  <dgm:cxnLst>
    <dgm:cxn modelId="{0844F1CA-3D7B-224C-B304-A3D2C301DEC9}" type="presOf" srcId="{9E62A28F-7B3F-EB4D-B6DE-5B995CB21B23}" destId="{39DAE4E9-8034-494E-9BC3-C0394D14BD95}" srcOrd="0" destOrd="0" presId="urn:microsoft.com/office/officeart/2005/8/layout/hierarchy1"/>
    <dgm:cxn modelId="{397ADB93-A772-174C-9718-27E544B320DB}" type="presOf" srcId="{99556039-070C-6243-8045-FE605039A32D}" destId="{C3378CC4-76C7-9B49-B966-0C4A20582BE2}" srcOrd="0" destOrd="0" presId="urn:microsoft.com/office/officeart/2005/8/layout/hierarchy1"/>
    <dgm:cxn modelId="{050436E5-F0F9-4F75-B705-7DC43781C8A9}" type="presOf" srcId="{AA9DBA4F-761E-40E8-AFA9-7386AF651421}" destId="{8DBD9BA0-17B9-4B0A-BAD4-B50E18A96738}" srcOrd="0" destOrd="0" presId="urn:microsoft.com/office/officeart/2005/8/layout/hierarchy1"/>
    <dgm:cxn modelId="{0A89C708-160F-CA48-B1B7-73749AF786F3}" srcId="{4869721B-3D3F-B14C-9367-E899CE73FE91}" destId="{99556039-070C-6243-8045-FE605039A32D}" srcOrd="0" destOrd="0" parTransId="{FDF85CF3-9579-8448-B148-17640FD39527}" sibTransId="{BF78E86A-77EB-F24B-9ABF-D98FAF2405FC}"/>
    <dgm:cxn modelId="{061DB685-E5FE-6447-94FA-142E58ABF56A}" srcId="{99556039-070C-6243-8045-FE605039A32D}" destId="{F8E3ACC5-C758-2942-A371-D4F5B90D5781}" srcOrd="3" destOrd="0" parTransId="{74960198-3C9D-9A41-B492-9E7047587BC1}" sibTransId="{5E3F4B42-EF92-5343-A9A2-3A0E6423BE13}"/>
    <dgm:cxn modelId="{CF3DD76E-6F09-254E-A975-882D1BCA2A62}" type="presOf" srcId="{D96BB408-0C10-6E49-AD0F-4E9766F4CBB5}" destId="{B1685AA8-236F-3D4B-9BC1-C9A7D0286623}" srcOrd="0" destOrd="0" presId="urn:microsoft.com/office/officeart/2005/8/layout/hierarchy1"/>
    <dgm:cxn modelId="{2314256E-2D75-9E43-8D36-23DCC2C958D0}" srcId="{99556039-070C-6243-8045-FE605039A32D}" destId="{0191A39D-E96E-A249-B0C0-EC152403177C}" srcOrd="6" destOrd="0" parTransId="{6251978B-E9BD-2C45-A484-2ABE79903D41}" sibTransId="{DB69F095-A24F-F941-8BA3-3A93D9FB9D43}"/>
    <dgm:cxn modelId="{0889A4F1-DAC7-AA4A-BA5A-575F9655C12D}" type="presOf" srcId="{74960198-3C9D-9A41-B492-9E7047587BC1}" destId="{2B29AA0F-3904-904F-8A0C-690B048F4097}" srcOrd="0" destOrd="0" presId="urn:microsoft.com/office/officeart/2005/8/layout/hierarchy1"/>
    <dgm:cxn modelId="{4AB04684-8E9A-41D6-BFBC-65BA477C1DC6}" type="presOf" srcId="{C53E4389-CE72-4848-8534-93EFDAB747C6}" destId="{C02CDDB5-3A5F-446A-9E13-14300BBBD6A7}" srcOrd="0" destOrd="0" presId="urn:microsoft.com/office/officeart/2005/8/layout/hierarchy1"/>
    <dgm:cxn modelId="{1944ABFA-D606-448D-8B59-AADF52E9D28F}" type="presOf" srcId="{953F45E9-CACE-4157-BAD1-116172FCD30B}" destId="{74AE2615-6C3B-47EE-B24B-4F9225C4E87C}" srcOrd="0" destOrd="0" presId="urn:microsoft.com/office/officeart/2005/8/layout/hierarchy1"/>
    <dgm:cxn modelId="{7B313A19-F71F-4CAF-BFF7-BB63B27CD2B1}" type="presOf" srcId="{B80B8B3C-0897-444C-984A-DBE058ADF916}" destId="{CE8A997B-F206-492E-89A7-E8AEABF39225}" srcOrd="0" destOrd="0" presId="urn:microsoft.com/office/officeart/2005/8/layout/hierarchy1"/>
    <dgm:cxn modelId="{9FD71722-6F03-E54A-AD7A-299A6EB05071}" type="presOf" srcId="{D121A203-28D0-0646-8F53-5F180917DDA2}" destId="{3AD5A4C8-3496-0749-8044-6CB6A6843381}" srcOrd="0" destOrd="0" presId="urn:microsoft.com/office/officeart/2005/8/layout/hierarchy1"/>
    <dgm:cxn modelId="{E11F4E06-C652-6146-AE21-1D53FB1FDDE1}" type="presOf" srcId="{6251978B-E9BD-2C45-A484-2ABE79903D41}" destId="{3ED9C1A3-7A9D-0F4C-B1A4-68E71C3427A3}" srcOrd="0" destOrd="0" presId="urn:microsoft.com/office/officeart/2005/8/layout/hierarchy1"/>
    <dgm:cxn modelId="{F2B097A1-1616-402D-B2CE-6AA3D70BC477}" srcId="{99556039-070C-6243-8045-FE605039A32D}" destId="{94FE5A8F-DC9E-404B-8240-FD86AD62A8AD}" srcOrd="4" destOrd="0" parTransId="{953F45E9-CACE-4157-BAD1-116172FCD30B}" sibTransId="{AF1E20F8-9BE1-40FB-8CDE-A9973716D42C}"/>
    <dgm:cxn modelId="{E5F7D177-42F7-4AC2-AE53-8F25F709E2A3}" type="presOf" srcId="{94FE5A8F-DC9E-404B-8240-FD86AD62A8AD}" destId="{94F5ECAD-ACC8-4DC8-BDB2-A88047ECC74D}" srcOrd="0" destOrd="0" presId="urn:microsoft.com/office/officeart/2005/8/layout/hierarchy1"/>
    <dgm:cxn modelId="{F6866510-4903-904A-8860-72EFFFB071F4}" type="presOf" srcId="{DFD5BEEE-D906-084E-9722-D32E0609EF41}" destId="{95079863-ABB5-B748-80CA-F6E33AD7AF37}" srcOrd="0" destOrd="0" presId="urn:microsoft.com/office/officeart/2005/8/layout/hierarchy1"/>
    <dgm:cxn modelId="{DB5C4FC0-98DE-8C49-BC7D-17D5D95994A9}" type="presOf" srcId="{671B1140-F4FC-7B4D-9B59-B8FFC313601D}" destId="{3B0B6988-FCF5-1044-8419-42BB7D60A961}" srcOrd="0" destOrd="0" presId="urn:microsoft.com/office/officeart/2005/8/layout/hierarchy1"/>
    <dgm:cxn modelId="{1475D219-BA46-3F4E-912E-58BF8330C6F4}" srcId="{671B1140-F4FC-7B4D-9B59-B8FFC313601D}" destId="{32A243C0-347C-EB4B-AB7B-942196691D5F}" srcOrd="2" destOrd="0" parTransId="{EDBFE6BA-19D4-5F44-AA80-38F73DA5E57B}" sibTransId="{3C65AD07-538B-B04D-83DD-CAA8472B34EC}"/>
    <dgm:cxn modelId="{A21DEB5A-D275-D045-A5D1-5867D98D9CB4}" srcId="{671B1140-F4FC-7B4D-9B59-B8FFC313601D}" destId="{16D19B87-EE7B-E946-8CBE-51CD382A6DDC}" srcOrd="0" destOrd="0" parTransId="{BBA85DA3-7BA3-5E4F-91AB-47C88D7BCCF3}" sibTransId="{9F5EE6A7-C14E-204E-8B87-15EE5D8CF5AD}"/>
    <dgm:cxn modelId="{A4670FDC-AA5A-344F-8D73-AD2AC935CB58}" type="presOf" srcId="{4869721B-3D3F-B14C-9367-E899CE73FE91}" destId="{AE999595-06AE-3443-99A4-846402E9DA63}" srcOrd="0" destOrd="0" presId="urn:microsoft.com/office/officeart/2005/8/layout/hierarchy1"/>
    <dgm:cxn modelId="{D10C0BEA-94D4-3347-95D2-BC2A4E854F24}" srcId="{F8E3ACC5-C758-2942-A371-D4F5B90D5781}" destId="{A09176A1-F058-1D4C-BDCE-E585E2C627C1}" srcOrd="0" destOrd="0" parTransId="{DFD5BEEE-D906-084E-9722-D32E0609EF41}" sibTransId="{64E59691-91D2-9641-9BF9-E68FFE6295BA}"/>
    <dgm:cxn modelId="{3D6E323C-DE63-7845-B0CA-06EFE1FDCB74}" type="presOf" srcId="{58A9AC02-3891-9F41-9F8B-652E01E5BA38}" destId="{7642AC2B-8AB1-3444-8268-266451993B2D}" srcOrd="0" destOrd="0" presId="urn:microsoft.com/office/officeart/2005/8/layout/hierarchy1"/>
    <dgm:cxn modelId="{0B639CA9-63AA-F044-A73F-3AEBF56DCA80}" srcId="{99556039-070C-6243-8045-FE605039A32D}" destId="{D96BB408-0C10-6E49-AD0F-4E9766F4CBB5}" srcOrd="0" destOrd="0" parTransId="{D121A203-28D0-0646-8F53-5F180917DDA2}" sibTransId="{D6BD0A9F-BAAE-1F41-BE0D-726D126427EE}"/>
    <dgm:cxn modelId="{824CA6B6-E26D-8B4F-912F-375325BF67D1}" type="presOf" srcId="{28893177-F77B-AB4D-BB2D-2BF703EC505E}" destId="{AEF73DAD-CC67-AB40-BFEE-50787DFC0882}" srcOrd="0" destOrd="0" presId="urn:microsoft.com/office/officeart/2005/8/layout/hierarchy1"/>
    <dgm:cxn modelId="{06DE91FD-15B8-1441-A847-DC611870F0CE}" type="presOf" srcId="{BBA85DA3-7BA3-5E4F-91AB-47C88D7BCCF3}" destId="{DD1D019A-597F-CF45-9CCB-F06388F8675E}" srcOrd="0" destOrd="0" presId="urn:microsoft.com/office/officeart/2005/8/layout/hierarchy1"/>
    <dgm:cxn modelId="{9106D779-AC2C-C64B-934F-74815678E157}" srcId="{0191A39D-E96E-A249-B0C0-EC152403177C}" destId="{13C0D403-E781-BC4B-9722-AD4F08AF8251}" srcOrd="0" destOrd="0" parTransId="{28893177-F77B-AB4D-BB2D-2BF703EC505E}" sibTransId="{E72ADF72-B785-894B-AF7A-BFF17406C759}"/>
    <dgm:cxn modelId="{DBB9CF67-9B94-4C30-8A05-5C2753FC9F31}" srcId="{671B1140-F4FC-7B4D-9B59-B8FFC313601D}" destId="{66E44B24-87AA-4719-A981-799A8691C03C}" srcOrd="3" destOrd="0" parTransId="{C53E4389-CE72-4848-8534-93EFDAB747C6}" sibTransId="{70100DA1-027A-43DE-ACC7-86E5C320B52F}"/>
    <dgm:cxn modelId="{FB9862C5-D4DB-824C-9ACE-F84F8C00064E}" type="presOf" srcId="{32A243C0-347C-EB4B-AB7B-942196691D5F}" destId="{AFF648CB-C136-2A40-8FBE-7139B68F1766}" srcOrd="0" destOrd="0" presId="urn:microsoft.com/office/officeart/2005/8/layout/hierarchy1"/>
    <dgm:cxn modelId="{1681A750-C791-A94D-B33D-BB716041A9FA}" type="presOf" srcId="{EDBFE6BA-19D4-5F44-AA80-38F73DA5E57B}" destId="{B4FBD585-3A6B-864E-8E0B-048375EAF038}" srcOrd="0" destOrd="0" presId="urn:microsoft.com/office/officeart/2005/8/layout/hierarchy1"/>
    <dgm:cxn modelId="{A8BFE8BA-9D10-4D45-9F1F-49B8DCD7A8C3}" type="presOf" srcId="{16D19B87-EE7B-E946-8CBE-51CD382A6DDC}" destId="{DE037341-489B-1447-BF48-0017390FEC21}" srcOrd="0" destOrd="0" presId="urn:microsoft.com/office/officeart/2005/8/layout/hierarchy1"/>
    <dgm:cxn modelId="{19E1545D-BDF6-0E4F-ADE0-E4E3F94FED60}" srcId="{99556039-070C-6243-8045-FE605039A32D}" destId="{0BD0C7F4-BB00-2644-A095-1BE64111D1C4}" srcOrd="5" destOrd="0" parTransId="{E427007B-CDB3-4A4F-AA94-E8E1D3B48909}" sibTransId="{D2BE05E4-33B5-FF49-A866-C4D7958CBFE3}"/>
    <dgm:cxn modelId="{8031536A-A7B0-8D4A-9C20-93884B6D2955}" type="presOf" srcId="{0191A39D-E96E-A249-B0C0-EC152403177C}" destId="{66592085-EF38-564A-8FF9-9BE4ECE8C67D}" srcOrd="0" destOrd="0" presId="urn:microsoft.com/office/officeart/2005/8/layout/hierarchy1"/>
    <dgm:cxn modelId="{57C2CF78-FFEF-4620-8BAE-BD856C0F24A1}" type="presOf" srcId="{84795BA5-AD34-4875-80ED-C96AAC7EDA8E}" destId="{952137D6-C92A-475F-B26C-4E6D0088BEB5}" srcOrd="0" destOrd="0" presId="urn:microsoft.com/office/officeart/2005/8/layout/hierarchy1"/>
    <dgm:cxn modelId="{505C124B-076F-564F-A7BE-7F63ACF6E795}" srcId="{F8E3ACC5-C758-2942-A371-D4F5B90D5781}" destId="{9E62A28F-7B3F-EB4D-B6DE-5B995CB21B23}" srcOrd="1" destOrd="0" parTransId="{4ABF0896-F2A7-1D46-B72E-16C4B1603FC6}" sibTransId="{557877E5-DADE-5E41-ABC4-DB66D1E4D2A5}"/>
    <dgm:cxn modelId="{CC61D648-B1BC-AD41-A448-F79FDDD58FA0}" type="presOf" srcId="{E427007B-CDB3-4A4F-AA94-E8E1D3B48909}" destId="{04FAE04B-0AD7-244F-8FB1-6EBFC88B9C8C}" srcOrd="0" destOrd="0" presId="urn:microsoft.com/office/officeart/2005/8/layout/hierarchy1"/>
    <dgm:cxn modelId="{18CFD7B6-96E2-42C9-A80E-A233BE7FF46C}" type="presOf" srcId="{66E44B24-87AA-4719-A981-799A8691C03C}" destId="{4B2DA85C-4F12-46B1-BB1D-DD41334D6A0C}" srcOrd="0" destOrd="0" presId="urn:microsoft.com/office/officeart/2005/8/layout/hierarchy1"/>
    <dgm:cxn modelId="{3F051E9F-5B36-A44F-B037-D06495320804}" type="presOf" srcId="{F8E3ACC5-C758-2942-A371-D4F5B90D5781}" destId="{1F9D99E0-389A-3145-AEF6-83A65C3A95F6}" srcOrd="0" destOrd="0" presId="urn:microsoft.com/office/officeart/2005/8/layout/hierarchy1"/>
    <dgm:cxn modelId="{0CD773C3-9394-4605-B218-D6807CD5A389}" type="presOf" srcId="{C252E82C-A130-49D2-8356-E4EF4947A3F4}" destId="{55D4719D-E0E3-4E2D-A5BC-6D3FC7CFE501}" srcOrd="0" destOrd="0" presId="urn:microsoft.com/office/officeart/2005/8/layout/hierarchy1"/>
    <dgm:cxn modelId="{10917BAF-37B7-8542-A61E-FF74DD940E0D}" type="presOf" srcId="{A09176A1-F058-1D4C-BDCE-E585E2C627C1}" destId="{3C7E5109-0A1A-5F46-B960-59772D6FD65D}" srcOrd="0" destOrd="0" presId="urn:microsoft.com/office/officeart/2005/8/layout/hierarchy1"/>
    <dgm:cxn modelId="{957C5E8F-D485-7349-81C0-51D62565A5D2}" srcId="{99556039-070C-6243-8045-FE605039A32D}" destId="{671B1140-F4FC-7B4D-9B59-B8FFC313601D}" srcOrd="1" destOrd="0" parTransId="{58A9AC02-3891-9F41-9F8B-652E01E5BA38}" sibTransId="{AB789249-BA5D-1A4D-ADDD-154FDD6782EB}"/>
    <dgm:cxn modelId="{C040C94F-3B92-FD48-9BA2-21EAF4E81E51}" type="presOf" srcId="{0BD0C7F4-BB00-2644-A095-1BE64111D1C4}" destId="{05C2D52A-0455-C142-9C03-C882315F406C}" srcOrd="0" destOrd="0" presId="urn:microsoft.com/office/officeart/2005/8/layout/hierarchy1"/>
    <dgm:cxn modelId="{557BF8E6-F0D3-4FF7-A1E4-8B11902636E4}" srcId="{671B1140-F4FC-7B4D-9B59-B8FFC313601D}" destId="{84795BA5-AD34-4875-80ED-C96AAC7EDA8E}" srcOrd="1" destOrd="0" parTransId="{C252E82C-A130-49D2-8356-E4EF4947A3F4}" sibTransId="{A8C45186-B550-48DD-80A3-578AE7B06D8B}"/>
    <dgm:cxn modelId="{A1680DA8-A242-DF45-BC9B-25396B0DB7A3}" type="presOf" srcId="{4ABF0896-F2A7-1D46-B72E-16C4B1603FC6}" destId="{98F41407-2DA9-6245-B86E-B8C6B54C2244}" srcOrd="0" destOrd="0" presId="urn:microsoft.com/office/officeart/2005/8/layout/hierarchy1"/>
    <dgm:cxn modelId="{A3C83BB8-6D0D-B847-B877-840798BDEC26}" type="presOf" srcId="{13C0D403-E781-BC4B-9722-AD4F08AF8251}" destId="{5E135018-0275-FC42-A879-286D3EFBCA49}" srcOrd="0" destOrd="0" presId="urn:microsoft.com/office/officeart/2005/8/layout/hierarchy1"/>
    <dgm:cxn modelId="{CD3E897A-60E5-41C1-B6E9-251B3B8A9FAC}" srcId="{99556039-070C-6243-8045-FE605039A32D}" destId="{AA9DBA4F-761E-40E8-AFA9-7386AF651421}" srcOrd="2" destOrd="0" parTransId="{B80B8B3C-0897-444C-984A-DBE058ADF916}" sibTransId="{0C5F6D3B-22F0-4584-9786-35A0A7EC6679}"/>
    <dgm:cxn modelId="{52B20C5D-604B-D14C-B393-CFA5CAF8BA09}" type="presParOf" srcId="{AE999595-06AE-3443-99A4-846402E9DA63}" destId="{6571DE13-E687-B04E-98E3-13594C9B3B63}" srcOrd="0" destOrd="0" presId="urn:microsoft.com/office/officeart/2005/8/layout/hierarchy1"/>
    <dgm:cxn modelId="{ED2441EF-682B-CC48-938E-EE30BE5CE82B}" type="presParOf" srcId="{6571DE13-E687-B04E-98E3-13594C9B3B63}" destId="{FF2A6BC6-0235-554E-AACB-CC15DC0FC5F6}" srcOrd="0" destOrd="0" presId="urn:microsoft.com/office/officeart/2005/8/layout/hierarchy1"/>
    <dgm:cxn modelId="{937824F6-602B-9D42-BAB3-2465A81A1711}" type="presParOf" srcId="{FF2A6BC6-0235-554E-AACB-CC15DC0FC5F6}" destId="{300799F0-8D27-6D4A-ADDE-CA902FA25651}" srcOrd="0" destOrd="0" presId="urn:microsoft.com/office/officeart/2005/8/layout/hierarchy1"/>
    <dgm:cxn modelId="{0091E445-168F-594F-87A9-40A8647ADE7B}" type="presParOf" srcId="{FF2A6BC6-0235-554E-AACB-CC15DC0FC5F6}" destId="{C3378CC4-76C7-9B49-B966-0C4A20582BE2}" srcOrd="1" destOrd="0" presId="urn:microsoft.com/office/officeart/2005/8/layout/hierarchy1"/>
    <dgm:cxn modelId="{E2026D10-EC22-884B-96A0-CC1B22E59768}" type="presParOf" srcId="{6571DE13-E687-B04E-98E3-13594C9B3B63}" destId="{98044BA3-D14C-1447-B67F-35E26519956F}" srcOrd="1" destOrd="0" presId="urn:microsoft.com/office/officeart/2005/8/layout/hierarchy1"/>
    <dgm:cxn modelId="{AD31D935-4863-594D-A71E-8A068368A68D}" type="presParOf" srcId="{98044BA3-D14C-1447-B67F-35E26519956F}" destId="{3AD5A4C8-3496-0749-8044-6CB6A6843381}" srcOrd="0" destOrd="0" presId="urn:microsoft.com/office/officeart/2005/8/layout/hierarchy1"/>
    <dgm:cxn modelId="{DFA7689B-EC71-6843-8F89-C4EC622C5F6B}" type="presParOf" srcId="{98044BA3-D14C-1447-B67F-35E26519956F}" destId="{08D32D9C-BF22-C74A-9C05-4A9B94C5870C}" srcOrd="1" destOrd="0" presId="urn:microsoft.com/office/officeart/2005/8/layout/hierarchy1"/>
    <dgm:cxn modelId="{9312F515-32CD-0445-A8F2-F5090B2189AD}" type="presParOf" srcId="{08D32D9C-BF22-C74A-9C05-4A9B94C5870C}" destId="{C5A7210A-35FD-9446-97FB-BC861631E7BE}" srcOrd="0" destOrd="0" presId="urn:microsoft.com/office/officeart/2005/8/layout/hierarchy1"/>
    <dgm:cxn modelId="{7407469B-DBC1-D64F-8F64-FFAE2377A1C0}" type="presParOf" srcId="{C5A7210A-35FD-9446-97FB-BC861631E7BE}" destId="{DBCD7A1C-A799-E44A-A16B-7A82CC12ADC5}" srcOrd="0" destOrd="0" presId="urn:microsoft.com/office/officeart/2005/8/layout/hierarchy1"/>
    <dgm:cxn modelId="{A7E9A002-76D6-DA49-A6C2-116BA678C523}" type="presParOf" srcId="{C5A7210A-35FD-9446-97FB-BC861631E7BE}" destId="{B1685AA8-236F-3D4B-9BC1-C9A7D0286623}" srcOrd="1" destOrd="0" presId="urn:microsoft.com/office/officeart/2005/8/layout/hierarchy1"/>
    <dgm:cxn modelId="{E45500B3-8750-D04F-9232-32090B3DAA74}" type="presParOf" srcId="{08D32D9C-BF22-C74A-9C05-4A9B94C5870C}" destId="{A92B0622-3875-B048-B1E8-4306D3FFE618}" srcOrd="1" destOrd="0" presId="urn:microsoft.com/office/officeart/2005/8/layout/hierarchy1"/>
    <dgm:cxn modelId="{69F05B7D-5D95-9642-9475-BCBDF3E4618C}" type="presParOf" srcId="{98044BA3-D14C-1447-B67F-35E26519956F}" destId="{7642AC2B-8AB1-3444-8268-266451993B2D}" srcOrd="2" destOrd="0" presId="urn:microsoft.com/office/officeart/2005/8/layout/hierarchy1"/>
    <dgm:cxn modelId="{3D7D4BCF-AB44-DC4B-912A-A1E398B801E5}" type="presParOf" srcId="{98044BA3-D14C-1447-B67F-35E26519956F}" destId="{51C64634-FA39-1C45-8C3E-E5353676BCFB}" srcOrd="3" destOrd="0" presId="urn:microsoft.com/office/officeart/2005/8/layout/hierarchy1"/>
    <dgm:cxn modelId="{A44ED66A-E4D2-334C-917C-A4E0FFFACBFA}" type="presParOf" srcId="{51C64634-FA39-1C45-8C3E-E5353676BCFB}" destId="{CF409BF7-F3EB-3448-98F3-4EB386B8900B}" srcOrd="0" destOrd="0" presId="urn:microsoft.com/office/officeart/2005/8/layout/hierarchy1"/>
    <dgm:cxn modelId="{A13BA852-E359-0340-9A7F-D6E8B23BAFF9}" type="presParOf" srcId="{CF409BF7-F3EB-3448-98F3-4EB386B8900B}" destId="{7C89AFD7-D602-BB40-9AEC-75D86CB5EB04}" srcOrd="0" destOrd="0" presId="urn:microsoft.com/office/officeart/2005/8/layout/hierarchy1"/>
    <dgm:cxn modelId="{15EC76B9-EF26-9B4B-A2B8-5D31B4D30B3F}" type="presParOf" srcId="{CF409BF7-F3EB-3448-98F3-4EB386B8900B}" destId="{3B0B6988-FCF5-1044-8419-42BB7D60A961}" srcOrd="1" destOrd="0" presId="urn:microsoft.com/office/officeart/2005/8/layout/hierarchy1"/>
    <dgm:cxn modelId="{8934B061-5335-5745-BF6C-3F92F6FB59DB}" type="presParOf" srcId="{51C64634-FA39-1C45-8C3E-E5353676BCFB}" destId="{7BC48EC2-CC53-BB47-B2E3-35402688F18E}" srcOrd="1" destOrd="0" presId="urn:microsoft.com/office/officeart/2005/8/layout/hierarchy1"/>
    <dgm:cxn modelId="{F9A6A670-C1C9-8242-A910-5D40223398F3}" type="presParOf" srcId="{7BC48EC2-CC53-BB47-B2E3-35402688F18E}" destId="{DD1D019A-597F-CF45-9CCB-F06388F8675E}" srcOrd="0" destOrd="0" presId="urn:microsoft.com/office/officeart/2005/8/layout/hierarchy1"/>
    <dgm:cxn modelId="{17EBF9B8-A176-824A-9B27-4BF089986AEA}" type="presParOf" srcId="{7BC48EC2-CC53-BB47-B2E3-35402688F18E}" destId="{84BAD5E0-941E-E749-BB2E-5C5B78E28627}" srcOrd="1" destOrd="0" presId="urn:microsoft.com/office/officeart/2005/8/layout/hierarchy1"/>
    <dgm:cxn modelId="{2587339C-3DD0-CD47-AD7D-24C0D546FC88}" type="presParOf" srcId="{84BAD5E0-941E-E749-BB2E-5C5B78E28627}" destId="{8C3B7FE9-8B09-4343-B3DA-4697DEF80922}" srcOrd="0" destOrd="0" presId="urn:microsoft.com/office/officeart/2005/8/layout/hierarchy1"/>
    <dgm:cxn modelId="{5E33B036-3E5C-7847-B7C2-26C527D7988C}" type="presParOf" srcId="{8C3B7FE9-8B09-4343-B3DA-4697DEF80922}" destId="{3337B928-6F91-734F-A242-22D104911312}" srcOrd="0" destOrd="0" presId="urn:microsoft.com/office/officeart/2005/8/layout/hierarchy1"/>
    <dgm:cxn modelId="{C2ACE48C-18BC-3E40-B3DF-E6C539B92193}" type="presParOf" srcId="{8C3B7FE9-8B09-4343-B3DA-4697DEF80922}" destId="{DE037341-489B-1447-BF48-0017390FEC21}" srcOrd="1" destOrd="0" presId="urn:microsoft.com/office/officeart/2005/8/layout/hierarchy1"/>
    <dgm:cxn modelId="{2680F4E7-76A4-D046-84C8-3B1BA2444609}" type="presParOf" srcId="{84BAD5E0-941E-E749-BB2E-5C5B78E28627}" destId="{E529D7A7-DE0C-E645-BEC1-DD81C9BDD9A9}" srcOrd="1" destOrd="0" presId="urn:microsoft.com/office/officeart/2005/8/layout/hierarchy1"/>
    <dgm:cxn modelId="{8865DAF7-ABB3-4467-A675-F46C06C338FE}" type="presParOf" srcId="{7BC48EC2-CC53-BB47-B2E3-35402688F18E}" destId="{55D4719D-E0E3-4E2D-A5BC-6D3FC7CFE501}" srcOrd="2" destOrd="0" presId="urn:microsoft.com/office/officeart/2005/8/layout/hierarchy1"/>
    <dgm:cxn modelId="{5574BAEB-D2B6-46FC-8CBB-52DA938B3F36}" type="presParOf" srcId="{7BC48EC2-CC53-BB47-B2E3-35402688F18E}" destId="{A87C8A96-FBAA-4581-A0F8-6A075955391F}" srcOrd="3" destOrd="0" presId="urn:microsoft.com/office/officeart/2005/8/layout/hierarchy1"/>
    <dgm:cxn modelId="{6A7474E1-6AB7-46A2-A82E-4917E57CDC36}" type="presParOf" srcId="{A87C8A96-FBAA-4581-A0F8-6A075955391F}" destId="{7359AD83-EF43-40B3-9826-5ABBB62F0CDB}" srcOrd="0" destOrd="0" presId="urn:microsoft.com/office/officeart/2005/8/layout/hierarchy1"/>
    <dgm:cxn modelId="{501C0FBE-B198-4EFA-A51F-FE151261535B}" type="presParOf" srcId="{7359AD83-EF43-40B3-9826-5ABBB62F0CDB}" destId="{ACE6B532-E5BB-4136-87F1-2793A46B4A7C}" srcOrd="0" destOrd="0" presId="urn:microsoft.com/office/officeart/2005/8/layout/hierarchy1"/>
    <dgm:cxn modelId="{82CDD603-3CFB-4DD1-9621-1ED27B0130A6}" type="presParOf" srcId="{7359AD83-EF43-40B3-9826-5ABBB62F0CDB}" destId="{952137D6-C92A-475F-B26C-4E6D0088BEB5}" srcOrd="1" destOrd="0" presId="urn:microsoft.com/office/officeart/2005/8/layout/hierarchy1"/>
    <dgm:cxn modelId="{84B2FEBD-8918-4DBF-87B1-A79F7B820130}" type="presParOf" srcId="{A87C8A96-FBAA-4581-A0F8-6A075955391F}" destId="{F228CDC9-4C52-43DF-B2B2-3EBB9BD01936}" srcOrd="1" destOrd="0" presId="urn:microsoft.com/office/officeart/2005/8/layout/hierarchy1"/>
    <dgm:cxn modelId="{5A65E35F-00CA-734D-AB7B-525722FCC68F}" type="presParOf" srcId="{7BC48EC2-CC53-BB47-B2E3-35402688F18E}" destId="{B4FBD585-3A6B-864E-8E0B-048375EAF038}" srcOrd="4" destOrd="0" presId="urn:microsoft.com/office/officeart/2005/8/layout/hierarchy1"/>
    <dgm:cxn modelId="{86AD58F2-72B2-5E4D-BFC4-96459107D2CB}" type="presParOf" srcId="{7BC48EC2-CC53-BB47-B2E3-35402688F18E}" destId="{2D878541-4423-5C49-95C7-7260703AE121}" srcOrd="5" destOrd="0" presId="urn:microsoft.com/office/officeart/2005/8/layout/hierarchy1"/>
    <dgm:cxn modelId="{3062277A-FC4B-4B44-8605-99AFB9691805}" type="presParOf" srcId="{2D878541-4423-5C49-95C7-7260703AE121}" destId="{3EBD50A5-7CF7-0A4B-BFC8-224C67567140}" srcOrd="0" destOrd="0" presId="urn:microsoft.com/office/officeart/2005/8/layout/hierarchy1"/>
    <dgm:cxn modelId="{44499572-6E26-B14B-8371-1AC939D22CC7}" type="presParOf" srcId="{3EBD50A5-7CF7-0A4B-BFC8-224C67567140}" destId="{45031BF0-2FC9-2248-A27B-125B26CD0DEF}" srcOrd="0" destOrd="0" presId="urn:microsoft.com/office/officeart/2005/8/layout/hierarchy1"/>
    <dgm:cxn modelId="{778BD8D8-8923-F64C-93AC-D47783CEAC0A}" type="presParOf" srcId="{3EBD50A5-7CF7-0A4B-BFC8-224C67567140}" destId="{AFF648CB-C136-2A40-8FBE-7139B68F1766}" srcOrd="1" destOrd="0" presId="urn:microsoft.com/office/officeart/2005/8/layout/hierarchy1"/>
    <dgm:cxn modelId="{D1FC95D7-6F9A-F34C-990B-C1936DAB868C}" type="presParOf" srcId="{2D878541-4423-5C49-95C7-7260703AE121}" destId="{BE9BCB34-A23B-664E-97D6-68F16C4FA530}" srcOrd="1" destOrd="0" presId="urn:microsoft.com/office/officeart/2005/8/layout/hierarchy1"/>
    <dgm:cxn modelId="{1D60EA8F-9AE8-42B4-96D9-892A176582D6}" type="presParOf" srcId="{7BC48EC2-CC53-BB47-B2E3-35402688F18E}" destId="{C02CDDB5-3A5F-446A-9E13-14300BBBD6A7}" srcOrd="6" destOrd="0" presId="urn:microsoft.com/office/officeart/2005/8/layout/hierarchy1"/>
    <dgm:cxn modelId="{5AC7EA02-B9F6-470E-9087-61645DA7759D}" type="presParOf" srcId="{7BC48EC2-CC53-BB47-B2E3-35402688F18E}" destId="{700887CB-EEEA-4D9E-9257-43460842FB04}" srcOrd="7" destOrd="0" presId="urn:microsoft.com/office/officeart/2005/8/layout/hierarchy1"/>
    <dgm:cxn modelId="{55FD128F-BD8B-4038-8B09-6228049364C0}" type="presParOf" srcId="{700887CB-EEEA-4D9E-9257-43460842FB04}" destId="{BFE5928B-8E09-49CE-9D38-BAEA36D16790}" srcOrd="0" destOrd="0" presId="urn:microsoft.com/office/officeart/2005/8/layout/hierarchy1"/>
    <dgm:cxn modelId="{FFB0B90B-1B8F-4107-AAEA-6B3A31B710C9}" type="presParOf" srcId="{BFE5928B-8E09-49CE-9D38-BAEA36D16790}" destId="{60627673-30E4-42FC-B2DF-455CD3E1E9BD}" srcOrd="0" destOrd="0" presId="urn:microsoft.com/office/officeart/2005/8/layout/hierarchy1"/>
    <dgm:cxn modelId="{A637B471-5E98-41AD-ACC1-8FB51ABC72A3}" type="presParOf" srcId="{BFE5928B-8E09-49CE-9D38-BAEA36D16790}" destId="{4B2DA85C-4F12-46B1-BB1D-DD41334D6A0C}" srcOrd="1" destOrd="0" presId="urn:microsoft.com/office/officeart/2005/8/layout/hierarchy1"/>
    <dgm:cxn modelId="{0D99D0F6-8701-4345-A614-2430A2A3A593}" type="presParOf" srcId="{700887CB-EEEA-4D9E-9257-43460842FB04}" destId="{3ACC8809-D917-4078-9F10-1E06ECCD0113}" srcOrd="1" destOrd="0" presId="urn:microsoft.com/office/officeart/2005/8/layout/hierarchy1"/>
    <dgm:cxn modelId="{C395A140-9926-42C0-85B0-4F0D7DB8B9EA}" type="presParOf" srcId="{98044BA3-D14C-1447-B67F-35E26519956F}" destId="{CE8A997B-F206-492E-89A7-E8AEABF39225}" srcOrd="4" destOrd="0" presId="urn:microsoft.com/office/officeart/2005/8/layout/hierarchy1"/>
    <dgm:cxn modelId="{62AB47E8-4BB5-4E38-91B2-B92ACD4EDB30}" type="presParOf" srcId="{98044BA3-D14C-1447-B67F-35E26519956F}" destId="{450CFBD8-949D-4E1E-99BC-F1E7FA4090DD}" srcOrd="5" destOrd="0" presId="urn:microsoft.com/office/officeart/2005/8/layout/hierarchy1"/>
    <dgm:cxn modelId="{F2CEF662-3647-402C-9587-CF3C8C4ADE62}" type="presParOf" srcId="{450CFBD8-949D-4E1E-99BC-F1E7FA4090DD}" destId="{C9B44A37-94E9-4618-9048-6365FA4B37E8}" srcOrd="0" destOrd="0" presId="urn:microsoft.com/office/officeart/2005/8/layout/hierarchy1"/>
    <dgm:cxn modelId="{C812ABD3-A844-4DA6-802A-3981B8639478}" type="presParOf" srcId="{C9B44A37-94E9-4618-9048-6365FA4B37E8}" destId="{C78C1568-A5C0-4693-9D2F-F52935A36673}" srcOrd="0" destOrd="0" presId="urn:microsoft.com/office/officeart/2005/8/layout/hierarchy1"/>
    <dgm:cxn modelId="{3B653A85-D576-4DD1-8A7C-043930B31EF2}" type="presParOf" srcId="{C9B44A37-94E9-4618-9048-6365FA4B37E8}" destId="{8DBD9BA0-17B9-4B0A-BAD4-B50E18A96738}" srcOrd="1" destOrd="0" presId="urn:microsoft.com/office/officeart/2005/8/layout/hierarchy1"/>
    <dgm:cxn modelId="{A77016E8-076B-4502-8017-753224EA3708}" type="presParOf" srcId="{450CFBD8-949D-4E1E-99BC-F1E7FA4090DD}" destId="{F9152ED6-D272-469D-B225-09A766C5CEB1}" srcOrd="1" destOrd="0" presId="urn:microsoft.com/office/officeart/2005/8/layout/hierarchy1"/>
    <dgm:cxn modelId="{E3A63874-15AF-F842-953A-04A62FCBEE2F}" type="presParOf" srcId="{98044BA3-D14C-1447-B67F-35E26519956F}" destId="{2B29AA0F-3904-904F-8A0C-690B048F4097}" srcOrd="6" destOrd="0" presId="urn:microsoft.com/office/officeart/2005/8/layout/hierarchy1"/>
    <dgm:cxn modelId="{7859EC68-565B-A241-BBD2-DE7E7861C9AC}" type="presParOf" srcId="{98044BA3-D14C-1447-B67F-35E26519956F}" destId="{00FCB791-580B-964F-A383-28A992966A97}" srcOrd="7" destOrd="0" presId="urn:microsoft.com/office/officeart/2005/8/layout/hierarchy1"/>
    <dgm:cxn modelId="{E48BCC59-3E7A-C641-8FD5-A45ADDA9B751}" type="presParOf" srcId="{00FCB791-580B-964F-A383-28A992966A97}" destId="{FD448BA9-5EE2-B542-AB62-49D1E2AEA384}" srcOrd="0" destOrd="0" presId="urn:microsoft.com/office/officeart/2005/8/layout/hierarchy1"/>
    <dgm:cxn modelId="{7E634DF5-5B0E-1F4B-BF41-9AB101E8CE23}" type="presParOf" srcId="{FD448BA9-5EE2-B542-AB62-49D1E2AEA384}" destId="{DB9E6E0F-0289-134E-A789-B4F94CAF7D04}" srcOrd="0" destOrd="0" presId="urn:microsoft.com/office/officeart/2005/8/layout/hierarchy1"/>
    <dgm:cxn modelId="{A3DC4DE8-76D1-1845-9913-7244E83CB28F}" type="presParOf" srcId="{FD448BA9-5EE2-B542-AB62-49D1E2AEA384}" destId="{1F9D99E0-389A-3145-AEF6-83A65C3A95F6}" srcOrd="1" destOrd="0" presId="urn:microsoft.com/office/officeart/2005/8/layout/hierarchy1"/>
    <dgm:cxn modelId="{9C345110-23E6-2F41-83F5-BACB74C9FE42}" type="presParOf" srcId="{00FCB791-580B-964F-A383-28A992966A97}" destId="{03DE6124-8A26-2142-AF4A-B590AB588A5E}" srcOrd="1" destOrd="0" presId="urn:microsoft.com/office/officeart/2005/8/layout/hierarchy1"/>
    <dgm:cxn modelId="{42E76307-3274-5A47-9853-6F6099822850}" type="presParOf" srcId="{03DE6124-8A26-2142-AF4A-B590AB588A5E}" destId="{95079863-ABB5-B748-80CA-F6E33AD7AF37}" srcOrd="0" destOrd="0" presId="urn:microsoft.com/office/officeart/2005/8/layout/hierarchy1"/>
    <dgm:cxn modelId="{F269F4FA-FD29-AB41-B87D-D6A9699B7C50}" type="presParOf" srcId="{03DE6124-8A26-2142-AF4A-B590AB588A5E}" destId="{D842F25C-F716-064C-A848-2C3BE3977001}" srcOrd="1" destOrd="0" presId="urn:microsoft.com/office/officeart/2005/8/layout/hierarchy1"/>
    <dgm:cxn modelId="{58C6CDD3-DFBA-E046-8F22-2ABE5ADCFD52}" type="presParOf" srcId="{D842F25C-F716-064C-A848-2C3BE3977001}" destId="{B987CDC3-3BE3-B548-BE23-4CA7404352DB}" srcOrd="0" destOrd="0" presId="urn:microsoft.com/office/officeart/2005/8/layout/hierarchy1"/>
    <dgm:cxn modelId="{1A0D8031-5827-8F46-AB37-E34169E7C5CB}" type="presParOf" srcId="{B987CDC3-3BE3-B548-BE23-4CA7404352DB}" destId="{E8C1ACF1-CECF-424E-97B0-E0191F4F70AC}" srcOrd="0" destOrd="0" presId="urn:microsoft.com/office/officeart/2005/8/layout/hierarchy1"/>
    <dgm:cxn modelId="{4225C843-E740-1549-B8ED-B6859DEE36B2}" type="presParOf" srcId="{B987CDC3-3BE3-B548-BE23-4CA7404352DB}" destId="{3C7E5109-0A1A-5F46-B960-59772D6FD65D}" srcOrd="1" destOrd="0" presId="urn:microsoft.com/office/officeart/2005/8/layout/hierarchy1"/>
    <dgm:cxn modelId="{74E43F23-A97D-834C-B48F-59A697797A4A}" type="presParOf" srcId="{D842F25C-F716-064C-A848-2C3BE3977001}" destId="{6826ED21-B135-7641-9260-A10900B47679}" srcOrd="1" destOrd="0" presId="urn:microsoft.com/office/officeart/2005/8/layout/hierarchy1"/>
    <dgm:cxn modelId="{3C61344D-925A-B84D-ABF8-A8E0DBDED609}" type="presParOf" srcId="{03DE6124-8A26-2142-AF4A-B590AB588A5E}" destId="{98F41407-2DA9-6245-B86E-B8C6B54C2244}" srcOrd="2" destOrd="0" presId="urn:microsoft.com/office/officeart/2005/8/layout/hierarchy1"/>
    <dgm:cxn modelId="{C4AF0898-9BF4-0142-AE68-2EAF7E6FE2F3}" type="presParOf" srcId="{03DE6124-8A26-2142-AF4A-B590AB588A5E}" destId="{F4F38695-8570-DF45-BB36-E162A26D0BFD}" srcOrd="3" destOrd="0" presId="urn:microsoft.com/office/officeart/2005/8/layout/hierarchy1"/>
    <dgm:cxn modelId="{1502D53D-BF4A-9343-B000-6BEE1A2EBF85}" type="presParOf" srcId="{F4F38695-8570-DF45-BB36-E162A26D0BFD}" destId="{0743F86D-D733-F544-8DB0-1525BA18BC91}" srcOrd="0" destOrd="0" presId="urn:microsoft.com/office/officeart/2005/8/layout/hierarchy1"/>
    <dgm:cxn modelId="{C3CB1749-9E90-434D-9720-4E9DDA3BC586}" type="presParOf" srcId="{0743F86D-D733-F544-8DB0-1525BA18BC91}" destId="{12E549AC-EC3F-2E46-8121-4D9622356E21}" srcOrd="0" destOrd="0" presId="urn:microsoft.com/office/officeart/2005/8/layout/hierarchy1"/>
    <dgm:cxn modelId="{38FED341-E385-3B4D-B5EB-6D9FE0B93980}" type="presParOf" srcId="{0743F86D-D733-F544-8DB0-1525BA18BC91}" destId="{39DAE4E9-8034-494E-9BC3-C0394D14BD95}" srcOrd="1" destOrd="0" presId="urn:microsoft.com/office/officeart/2005/8/layout/hierarchy1"/>
    <dgm:cxn modelId="{11701E20-A3EC-1A4B-B984-662B726B3723}" type="presParOf" srcId="{F4F38695-8570-DF45-BB36-E162A26D0BFD}" destId="{6FB0D65D-0EEA-134E-A489-9A59430B6AA8}" srcOrd="1" destOrd="0" presId="urn:microsoft.com/office/officeart/2005/8/layout/hierarchy1"/>
    <dgm:cxn modelId="{D05E52E3-5B2F-4033-BFB5-3592C63EB1C5}" type="presParOf" srcId="{98044BA3-D14C-1447-B67F-35E26519956F}" destId="{74AE2615-6C3B-47EE-B24B-4F9225C4E87C}" srcOrd="8" destOrd="0" presId="urn:microsoft.com/office/officeart/2005/8/layout/hierarchy1"/>
    <dgm:cxn modelId="{61D8B631-179F-49BA-A85F-1A8522E7F661}" type="presParOf" srcId="{98044BA3-D14C-1447-B67F-35E26519956F}" destId="{8936E1A8-A68E-4EC2-A73B-49FC258148A7}" srcOrd="9" destOrd="0" presId="urn:microsoft.com/office/officeart/2005/8/layout/hierarchy1"/>
    <dgm:cxn modelId="{802B454A-C7E2-4BCA-929F-09A2D3D16A5A}" type="presParOf" srcId="{8936E1A8-A68E-4EC2-A73B-49FC258148A7}" destId="{149B2582-95F1-472A-BAB9-EDCAD2DD7F24}" srcOrd="0" destOrd="0" presId="urn:microsoft.com/office/officeart/2005/8/layout/hierarchy1"/>
    <dgm:cxn modelId="{98F15AA8-4BB6-47FD-89E1-1F3D94B343EE}" type="presParOf" srcId="{149B2582-95F1-472A-BAB9-EDCAD2DD7F24}" destId="{A739CD97-476B-4264-82EE-A3427BE32FE3}" srcOrd="0" destOrd="0" presId="urn:microsoft.com/office/officeart/2005/8/layout/hierarchy1"/>
    <dgm:cxn modelId="{85B40976-EE3E-4F46-B827-8CF8C26F40ED}" type="presParOf" srcId="{149B2582-95F1-472A-BAB9-EDCAD2DD7F24}" destId="{94F5ECAD-ACC8-4DC8-BDB2-A88047ECC74D}" srcOrd="1" destOrd="0" presId="urn:microsoft.com/office/officeart/2005/8/layout/hierarchy1"/>
    <dgm:cxn modelId="{B988E2F4-1923-4E79-90D8-70D8B55A5B21}" type="presParOf" srcId="{8936E1A8-A68E-4EC2-A73B-49FC258148A7}" destId="{C9E95615-5D4E-4696-9454-E652025C7A73}" srcOrd="1" destOrd="0" presId="urn:microsoft.com/office/officeart/2005/8/layout/hierarchy1"/>
    <dgm:cxn modelId="{E4D7E7A2-76F4-1249-9E64-3462F9C44456}" type="presParOf" srcId="{98044BA3-D14C-1447-B67F-35E26519956F}" destId="{04FAE04B-0AD7-244F-8FB1-6EBFC88B9C8C}" srcOrd="10" destOrd="0" presId="urn:microsoft.com/office/officeart/2005/8/layout/hierarchy1"/>
    <dgm:cxn modelId="{11A40FA1-79AE-D642-96E4-91CB02F7F050}" type="presParOf" srcId="{98044BA3-D14C-1447-B67F-35E26519956F}" destId="{5D5E5866-ED7E-4D4A-A3AF-7C169A1C1AAF}" srcOrd="11" destOrd="0" presId="urn:microsoft.com/office/officeart/2005/8/layout/hierarchy1"/>
    <dgm:cxn modelId="{73E58653-004C-A14E-BB63-9E12F917A441}" type="presParOf" srcId="{5D5E5866-ED7E-4D4A-A3AF-7C169A1C1AAF}" destId="{42CEC738-4D0E-1B40-9125-556A0F957F41}" srcOrd="0" destOrd="0" presId="urn:microsoft.com/office/officeart/2005/8/layout/hierarchy1"/>
    <dgm:cxn modelId="{A51B718B-5B10-674B-AE6F-2AA781E1A68E}" type="presParOf" srcId="{42CEC738-4D0E-1B40-9125-556A0F957F41}" destId="{57B5983C-61E2-274D-8551-A17D5ABA38BD}" srcOrd="0" destOrd="0" presId="urn:microsoft.com/office/officeart/2005/8/layout/hierarchy1"/>
    <dgm:cxn modelId="{D2AF83CA-5247-5943-8638-F440F6498125}" type="presParOf" srcId="{42CEC738-4D0E-1B40-9125-556A0F957F41}" destId="{05C2D52A-0455-C142-9C03-C882315F406C}" srcOrd="1" destOrd="0" presId="urn:microsoft.com/office/officeart/2005/8/layout/hierarchy1"/>
    <dgm:cxn modelId="{0E19A22A-D79E-DA4A-8626-A0A881415CDB}" type="presParOf" srcId="{5D5E5866-ED7E-4D4A-A3AF-7C169A1C1AAF}" destId="{30B07E9A-A389-1348-B292-A3D49D8066EE}" srcOrd="1" destOrd="0" presId="urn:microsoft.com/office/officeart/2005/8/layout/hierarchy1"/>
    <dgm:cxn modelId="{819DDCB0-343E-004C-B228-A2CF76CDC374}" type="presParOf" srcId="{98044BA3-D14C-1447-B67F-35E26519956F}" destId="{3ED9C1A3-7A9D-0F4C-B1A4-68E71C3427A3}" srcOrd="12" destOrd="0" presId="urn:microsoft.com/office/officeart/2005/8/layout/hierarchy1"/>
    <dgm:cxn modelId="{80CAB212-ECE9-CC44-B555-FB61FC9E0804}" type="presParOf" srcId="{98044BA3-D14C-1447-B67F-35E26519956F}" destId="{8AEC41D6-2AC4-7E49-A111-D95503913707}" srcOrd="13" destOrd="0" presId="urn:microsoft.com/office/officeart/2005/8/layout/hierarchy1"/>
    <dgm:cxn modelId="{68807E47-3774-1345-820A-4F86CE5579DF}" type="presParOf" srcId="{8AEC41D6-2AC4-7E49-A111-D95503913707}" destId="{77C8C9FA-A2F4-CE41-9134-CE15446BEA99}" srcOrd="0" destOrd="0" presId="urn:microsoft.com/office/officeart/2005/8/layout/hierarchy1"/>
    <dgm:cxn modelId="{A53E48E5-9392-2D4E-84D4-BA249AC111F9}" type="presParOf" srcId="{77C8C9FA-A2F4-CE41-9134-CE15446BEA99}" destId="{1D8A3972-4204-E74E-BB1F-BEDABB6A919D}" srcOrd="0" destOrd="0" presId="urn:microsoft.com/office/officeart/2005/8/layout/hierarchy1"/>
    <dgm:cxn modelId="{EE60CB37-3D50-9640-BD72-6E6B3D6B87A7}" type="presParOf" srcId="{77C8C9FA-A2F4-CE41-9134-CE15446BEA99}" destId="{66592085-EF38-564A-8FF9-9BE4ECE8C67D}" srcOrd="1" destOrd="0" presId="urn:microsoft.com/office/officeart/2005/8/layout/hierarchy1"/>
    <dgm:cxn modelId="{A8BE9E2D-39CB-554A-8C2B-9AA4ECB249EB}" type="presParOf" srcId="{8AEC41D6-2AC4-7E49-A111-D95503913707}" destId="{B042DEFF-1A56-DE49-B828-A4430FC7196A}" srcOrd="1" destOrd="0" presId="urn:microsoft.com/office/officeart/2005/8/layout/hierarchy1"/>
    <dgm:cxn modelId="{7B2AB741-B73C-BD42-97B4-9A05EAB8F547}" type="presParOf" srcId="{B042DEFF-1A56-DE49-B828-A4430FC7196A}" destId="{AEF73DAD-CC67-AB40-BFEE-50787DFC0882}" srcOrd="0" destOrd="0" presId="urn:microsoft.com/office/officeart/2005/8/layout/hierarchy1"/>
    <dgm:cxn modelId="{7F557526-5051-8441-AB64-CA7D2AA0E8D7}" type="presParOf" srcId="{B042DEFF-1A56-DE49-B828-A4430FC7196A}" destId="{3D50CC00-A7E4-4C46-9E96-D6166182CA06}" srcOrd="1" destOrd="0" presId="urn:microsoft.com/office/officeart/2005/8/layout/hierarchy1"/>
    <dgm:cxn modelId="{480FD697-72D0-B940-80CB-A5D958EB5AA0}" type="presParOf" srcId="{3D50CC00-A7E4-4C46-9E96-D6166182CA06}" destId="{BA0C5E6D-7A40-F24E-8729-D3112875603A}" srcOrd="0" destOrd="0" presId="urn:microsoft.com/office/officeart/2005/8/layout/hierarchy1"/>
    <dgm:cxn modelId="{2CAA2FA3-9FE6-D348-B685-4D0CD42DDB7E}" type="presParOf" srcId="{BA0C5E6D-7A40-F24E-8729-D3112875603A}" destId="{3BBA1708-070F-F34B-A755-73D9A148040D}" srcOrd="0" destOrd="0" presId="urn:microsoft.com/office/officeart/2005/8/layout/hierarchy1"/>
    <dgm:cxn modelId="{9F9E6534-7884-8345-83F7-257BB2AF3063}" type="presParOf" srcId="{BA0C5E6D-7A40-F24E-8729-D3112875603A}" destId="{5E135018-0275-FC42-A879-286D3EFBCA49}" srcOrd="1" destOrd="0" presId="urn:microsoft.com/office/officeart/2005/8/layout/hierarchy1"/>
    <dgm:cxn modelId="{9A428D3E-9B2E-DB4E-9628-349030929746}" type="presParOf" srcId="{3D50CC00-A7E4-4C46-9E96-D6166182CA06}" destId="{ADC79D8D-EB79-5546-8C47-7257F15912F1}"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A7279-7BA6-447A-8A72-AE1B1E20F6E1}" type="datetimeFigureOut">
              <a:rPr lang="en-US" smtClean="0"/>
              <a:pPr/>
              <a:t>3/19/2009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0B32C-C281-4F41-B679-5BDC5DD990B1}"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She wanted to become familiar with wine so that she could discuss it with her coworkers and order wine with confidence when they went out.  She grappled with multiple complex books and websites until she stumbled upon…</a:t>
            </a:r>
            <a:endParaRPr lang="en-US" dirty="0" smtClean="0"/>
          </a:p>
          <a:p>
            <a:endParaRPr lang="en-US" dirty="0"/>
          </a:p>
        </p:txBody>
      </p:sp>
      <p:sp>
        <p:nvSpPr>
          <p:cNvPr id="4" name="Slide Number Placeholder 3"/>
          <p:cNvSpPr>
            <a:spLocks noGrp="1"/>
          </p:cNvSpPr>
          <p:nvPr>
            <p:ph type="sldNum" sz="quarter" idx="10"/>
          </p:nvPr>
        </p:nvSpPr>
        <p:spPr/>
        <p:txBody>
          <a:bodyPr/>
          <a:lstStyle/>
          <a:p>
            <a:fld id="{1980B32C-C281-4F41-B679-5BDC5DD990B1}"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She had developed a good understanding of wines and her taste for them. She still uses ‘The Everyday Sommelier’ to keep up with the latest recommendations. Occasionally, she also writes reviews for the on the wines she has tasted to guide the other novice users on the website.</a:t>
            </a:r>
            <a:endParaRPr lang="en-US" dirty="0"/>
          </a:p>
        </p:txBody>
      </p:sp>
      <p:sp>
        <p:nvSpPr>
          <p:cNvPr id="4" name="Slide Number Placeholder 3"/>
          <p:cNvSpPr>
            <a:spLocks noGrp="1"/>
          </p:cNvSpPr>
          <p:nvPr>
            <p:ph type="sldNum" sz="quarter" idx="10"/>
          </p:nvPr>
        </p:nvSpPr>
        <p:spPr/>
        <p:txBody>
          <a:bodyPr/>
          <a:lstStyle/>
          <a:p>
            <a:fld id="{1980B32C-C281-4F41-B679-5BDC5DD990B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pPr/>
              <a:t>3/19/2009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3824D1DF-7D6C-FA4D-93E1-855460E5BE1A}" type="datetimeFigureOut">
              <a:rPr lang="en-US" smtClean="0"/>
              <a:pPr/>
              <a:t>3/19/2009</a:t>
            </a:fld>
            <a:endParaRPr lang="en-US" dirty="0"/>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58EDACA9-8A0C-B945-8326-CCA7AC53FAB0}" type="slidenum">
              <a:rPr lang="en-US" smtClean="0"/>
              <a:pPr/>
              <a:t>‹Nr.›</a:t>
            </a:fld>
            <a:endParaRPr lang="en-US" dirty="0"/>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dirty="0" smtClean="0"/>
              <a:t>Click icon to add picture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3/19/2009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‹Nr.›</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4D1DF-7D6C-FA4D-93E1-855460E5BE1A}" type="datetimeFigureOut">
              <a:rPr lang="en-US" smtClean="0"/>
              <a:pPr/>
              <a:t>3/19/2009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EDACA9-8A0C-B945-8326-CCA7AC53FAB0}"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4D1DF-7D6C-FA4D-93E1-855460E5BE1A}" type="datetimeFigureOut">
              <a:rPr lang="en-US" smtClean="0"/>
              <a:pPr/>
              <a:t>3/19/2009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DACA9-8A0C-B945-8326-CCA7AC53FAB0}"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951" y="762000"/>
            <a:ext cx="4489449" cy="2819400"/>
          </a:xfrm>
        </p:spPr>
        <p:txBody>
          <a:bodyPr>
            <a:normAutofit/>
          </a:bodyPr>
          <a:lstStyle/>
          <a:p>
            <a:r>
              <a:rPr lang="en-US" dirty="0" smtClean="0">
                <a:solidFill>
                  <a:schemeClr val="accent2">
                    <a:lumMod val="75000"/>
                  </a:schemeClr>
                </a:solidFill>
                <a:latin typeface="Brush Script MT" pitchFamily="66" charset="0"/>
              </a:rPr>
              <a:t>The Everyday Sommelier</a:t>
            </a:r>
            <a:endParaRPr lang="en-US" dirty="0">
              <a:solidFill>
                <a:schemeClr val="accent2">
                  <a:lumMod val="75000"/>
                </a:schemeClr>
              </a:solidFill>
              <a:latin typeface="Brush Script MT" pitchFamily="66" charset="0"/>
            </a:endParaRPr>
          </a:p>
        </p:txBody>
      </p:sp>
      <p:sp>
        <p:nvSpPr>
          <p:cNvPr id="3" name="Subtitle 2"/>
          <p:cNvSpPr>
            <a:spLocks noGrp="1"/>
          </p:cNvSpPr>
          <p:nvPr>
            <p:ph type="subTitle" idx="1"/>
          </p:nvPr>
        </p:nvSpPr>
        <p:spPr>
          <a:xfrm>
            <a:off x="234951" y="4038600"/>
            <a:ext cx="4489449" cy="1447800"/>
          </a:xfrm>
        </p:spPr>
        <p:txBody>
          <a:bodyPr>
            <a:noAutofit/>
          </a:bodyPr>
          <a:lstStyle/>
          <a:p>
            <a:r>
              <a:rPr lang="en-US" sz="2700" dirty="0" smtClean="0">
                <a:solidFill>
                  <a:schemeClr val="tx1"/>
                </a:solidFill>
              </a:rPr>
              <a:t>A Wine </a:t>
            </a:r>
          </a:p>
          <a:p>
            <a:r>
              <a:rPr lang="en-US" sz="2700" dirty="0" smtClean="0">
                <a:solidFill>
                  <a:schemeClr val="tx1"/>
                </a:solidFill>
              </a:rPr>
              <a:t>Recommendation Website</a:t>
            </a:r>
            <a:endParaRPr lang="en-US" sz="2700" dirty="0">
              <a:solidFill>
                <a:schemeClr val="tx1"/>
              </a:solidFill>
            </a:endParaRPr>
          </a:p>
        </p:txBody>
      </p:sp>
      <p:pic>
        <p:nvPicPr>
          <p:cNvPr id="10" name="Content Placeholder 4" descr="WineBottleAndVineyard-Medium.jpg"/>
          <p:cNvPicPr>
            <a:picLocks noChangeAspect="1"/>
          </p:cNvPicPr>
          <p:nvPr/>
        </p:nvPicPr>
        <p:blipFill>
          <a:blip r:embed="rId2"/>
          <a:srcRect l="-410" r="-410"/>
          <a:stretch>
            <a:fillRect/>
          </a:stretch>
        </p:blipFill>
        <p:spPr>
          <a:xfrm>
            <a:off x="4724400" y="525649"/>
            <a:ext cx="3908612" cy="57227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39751" y="5971401"/>
            <a:ext cx="4184649" cy="276999"/>
          </a:xfrm>
          <a:prstGeom prst="rect">
            <a:avLst/>
          </a:prstGeom>
          <a:noFill/>
        </p:spPr>
        <p:txBody>
          <a:bodyPr wrap="square" rtlCol="0">
            <a:spAutoFit/>
          </a:bodyPr>
          <a:lstStyle/>
          <a:p>
            <a:r>
              <a:rPr lang="en-US" sz="1200" dirty="0" smtClean="0"/>
              <a:t>Justine Aylmer | Tobias Freudenreich | Priyanka Shetye</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itel 4"/>
          <p:cNvSpPr>
            <a:spLocks noGrp="1"/>
          </p:cNvSpPr>
          <p:nvPr>
            <p:ph type="title"/>
          </p:nvPr>
        </p:nvSpPr>
        <p:spPr/>
        <p:txBody>
          <a:bodyPr/>
          <a:lstStyle/>
          <a:p>
            <a:endParaRPr lang="en-US"/>
          </a:p>
        </p:txBody>
      </p:sp>
      <p:pic>
        <p:nvPicPr>
          <p:cNvPr id="6" name="Picture 3"/>
          <p:cNvPicPr>
            <a:picLocks noChangeAspect="1" noChangeArrowheads="1"/>
          </p:cNvPicPr>
          <p:nvPr/>
        </p:nvPicPr>
        <p:blipFill>
          <a:blip r:embed="rId2"/>
          <a:srcRect/>
          <a:stretch>
            <a:fillRect/>
          </a:stretch>
        </p:blipFill>
        <p:spPr bwMode="auto">
          <a:xfrm>
            <a:off x="0" y="685800"/>
            <a:ext cx="9144000" cy="56011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221D"/>
                </a:solidFill>
              </a:rPr>
              <a:t>Experiences</a:t>
            </a:r>
            <a:endParaRPr lang="en-US" dirty="0">
              <a:solidFill>
                <a:srgbClr val="80221D"/>
              </a:solidFill>
            </a:endParaRPr>
          </a:p>
        </p:txBody>
      </p:sp>
      <p:pic>
        <p:nvPicPr>
          <p:cNvPr id="5" name="Picture 4" descr="grapes.jpg"/>
          <p:cNvPicPr>
            <a:picLocks noChangeAspect="1"/>
          </p:cNvPicPr>
          <p:nvPr/>
        </p:nvPicPr>
        <p:blipFill>
          <a:blip r:embed="rId2"/>
          <a:stretch>
            <a:fillRect/>
          </a:stretch>
        </p:blipFill>
        <p:spPr>
          <a:xfrm rot="19741703">
            <a:off x="457200" y="1219200"/>
            <a:ext cx="3048000" cy="203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wine bottle.jpg"/>
          <p:cNvPicPr>
            <a:picLocks noChangeAspect="1"/>
          </p:cNvPicPr>
          <p:nvPr/>
        </p:nvPicPr>
        <p:blipFill>
          <a:blip r:embed="rId3"/>
          <a:stretch>
            <a:fillRect/>
          </a:stretch>
        </p:blipFill>
        <p:spPr>
          <a:xfrm rot="1187456">
            <a:off x="3007455" y="1678234"/>
            <a:ext cx="1949450" cy="23510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wine and cheese2.jpg"/>
          <p:cNvPicPr>
            <a:picLocks noChangeAspect="1"/>
          </p:cNvPicPr>
          <p:nvPr/>
        </p:nvPicPr>
        <p:blipFill>
          <a:blip r:embed="rId4"/>
          <a:stretch>
            <a:fillRect/>
          </a:stretch>
        </p:blipFill>
        <p:spPr>
          <a:xfrm rot="20730070">
            <a:off x="1420400" y="2970139"/>
            <a:ext cx="3124200" cy="20046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wine and chocolate.jpg"/>
          <p:cNvPicPr>
            <a:picLocks noChangeAspect="1"/>
          </p:cNvPicPr>
          <p:nvPr/>
        </p:nvPicPr>
        <p:blipFill>
          <a:blip r:embed="rId5"/>
          <a:stretch>
            <a:fillRect/>
          </a:stretch>
        </p:blipFill>
        <p:spPr>
          <a:xfrm rot="19485056">
            <a:off x="4241662" y="2413000"/>
            <a:ext cx="3048000" cy="203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ocassion.jpg"/>
          <p:cNvPicPr>
            <a:picLocks noChangeAspect="1"/>
          </p:cNvPicPr>
          <p:nvPr/>
        </p:nvPicPr>
        <p:blipFill>
          <a:blip r:embed="rId6"/>
          <a:stretch>
            <a:fillRect/>
          </a:stretch>
        </p:blipFill>
        <p:spPr>
          <a:xfrm rot="996226">
            <a:off x="762759" y="4318000"/>
            <a:ext cx="3048000" cy="203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occasion dinner.jpg"/>
          <p:cNvPicPr>
            <a:picLocks noChangeAspect="1"/>
          </p:cNvPicPr>
          <p:nvPr/>
        </p:nvPicPr>
        <p:blipFill>
          <a:blip r:embed="rId7"/>
          <a:stretch>
            <a:fillRect/>
          </a:stretch>
        </p:blipFill>
        <p:spPr>
          <a:xfrm>
            <a:off x="3581400" y="3924878"/>
            <a:ext cx="3048000" cy="1841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descr="gift wines.jpg"/>
          <p:cNvPicPr>
            <a:picLocks noChangeAspect="1"/>
          </p:cNvPicPr>
          <p:nvPr/>
        </p:nvPicPr>
        <p:blipFill>
          <a:blip r:embed="rId8"/>
          <a:stretch>
            <a:fillRect/>
          </a:stretch>
        </p:blipFill>
        <p:spPr>
          <a:xfrm rot="20563220">
            <a:off x="6629400" y="2369887"/>
            <a:ext cx="1890948" cy="1280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descr="mood_sad_angry.jpg"/>
          <p:cNvPicPr>
            <a:picLocks noChangeAspect="1"/>
          </p:cNvPicPr>
          <p:nvPr/>
        </p:nvPicPr>
        <p:blipFill>
          <a:blip r:embed="rId9"/>
          <a:stretch>
            <a:fillRect/>
          </a:stretch>
        </p:blipFill>
        <p:spPr>
          <a:xfrm>
            <a:off x="762000" y="2406650"/>
            <a:ext cx="3048000"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redrockcanyon.jpg"/>
          <p:cNvPicPr>
            <a:picLocks noChangeAspect="1"/>
          </p:cNvPicPr>
          <p:nvPr/>
        </p:nvPicPr>
        <p:blipFill>
          <a:blip r:embed="rId10"/>
          <a:stretch>
            <a:fillRect/>
          </a:stretch>
        </p:blipFill>
        <p:spPr>
          <a:xfrm>
            <a:off x="5867400" y="4070007"/>
            <a:ext cx="2233053" cy="2527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portuguese wine.jpg"/>
          <p:cNvPicPr>
            <a:picLocks noChangeAspect="1"/>
          </p:cNvPicPr>
          <p:nvPr/>
        </p:nvPicPr>
        <p:blipFill>
          <a:blip r:embed="rId11"/>
          <a:stretch>
            <a:fillRect/>
          </a:stretch>
        </p:blipFill>
        <p:spPr>
          <a:xfrm rot="835656">
            <a:off x="5855918" y="822821"/>
            <a:ext cx="2600325"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5" y="94129"/>
            <a:ext cx="8147051" cy="972671"/>
          </a:xfrm>
        </p:spPr>
        <p:txBody>
          <a:bodyPr/>
          <a:lstStyle/>
          <a:p>
            <a:r>
              <a:rPr lang="en-US" dirty="0" smtClean="0">
                <a:solidFill>
                  <a:srgbClr val="80221D"/>
                </a:solidFill>
              </a:rPr>
              <a:t>Lori – The Expert </a:t>
            </a:r>
            <a:endParaRPr lang="en-US" dirty="0">
              <a:solidFill>
                <a:srgbClr val="80221D"/>
              </a:solidFill>
            </a:endParaRPr>
          </a:p>
        </p:txBody>
      </p:sp>
      <p:pic>
        <p:nvPicPr>
          <p:cNvPr id="10" name="Content Placeholder 9" descr="lori5.jpg"/>
          <p:cNvPicPr>
            <a:picLocks noGrp="1" noChangeAspect="1"/>
          </p:cNvPicPr>
          <p:nvPr>
            <p:ph sz="half" idx="1"/>
          </p:nvPr>
        </p:nvPicPr>
        <p:blipFill>
          <a:blip r:embed="rId3"/>
          <a:stretch>
            <a:fillRect/>
          </a:stretch>
        </p:blipFill>
        <p:spPr>
          <a:xfrm>
            <a:off x="1066800" y="1549221"/>
            <a:ext cx="3048000" cy="4578541"/>
          </a:xfrm>
          <a:prstGeom prst="rect">
            <a:avLst/>
          </a:prstGeom>
          <a:ln>
            <a:noFill/>
          </a:ln>
          <a:effectLst>
            <a:outerShdw blurRad="190500" algn="tl" rotWithShape="0">
              <a:srgbClr val="000000">
                <a:alpha val="70000"/>
              </a:srgbClr>
            </a:outerShdw>
          </a:effectLst>
        </p:spPr>
      </p:pic>
      <p:sp>
        <p:nvSpPr>
          <p:cNvPr id="9" name="Content Placeholder 8"/>
          <p:cNvSpPr>
            <a:spLocks noGrp="1"/>
          </p:cNvSpPr>
          <p:nvPr>
            <p:ph sz="half" idx="2"/>
          </p:nvPr>
        </p:nvSpPr>
        <p:spPr>
          <a:xfrm>
            <a:off x="4606926" y="2057400"/>
            <a:ext cx="4308474" cy="4068763"/>
          </a:xfrm>
        </p:spPr>
        <p:txBody>
          <a:bodyPr>
            <a:normAutofit/>
          </a:bodyPr>
          <a:lstStyle/>
          <a:p>
            <a:pPr>
              <a:buNone/>
            </a:pPr>
            <a:r>
              <a:rPr lang="en-US" dirty="0" smtClean="0"/>
              <a:t>	Five years later, Lori now has a large collection of wines she likes...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eGraphic.jpg"/>
          <p:cNvPicPr>
            <a:picLocks noChangeAspect="1"/>
          </p:cNvPicPr>
          <p:nvPr/>
        </p:nvPicPr>
        <p:blipFill>
          <a:blip r:embed="rId2">
            <a:clrChange>
              <a:clrFrom>
                <a:srgbClr val="FFFFFF"/>
              </a:clrFrom>
              <a:clrTo>
                <a:srgbClr val="FFFFFF">
                  <a:alpha val="0"/>
                </a:srgbClr>
              </a:clrTo>
            </a:clrChange>
          </a:blip>
          <a:stretch>
            <a:fillRect/>
          </a:stretch>
        </p:blipFill>
        <p:spPr>
          <a:xfrm>
            <a:off x="2796540" y="1591056"/>
            <a:ext cx="3550920" cy="3675888"/>
          </a:xfrm>
          <a:prstGeom prst="rect">
            <a:avLst/>
          </a:prstGeom>
          <a:effectLst>
            <a:glow rad="190500">
              <a:schemeClr val="tx1">
                <a:lumMod val="85000"/>
                <a:alpha val="91000"/>
              </a:schemeClr>
            </a:glo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72671"/>
          </a:xfrm>
        </p:spPr>
        <p:txBody>
          <a:bodyPr/>
          <a:lstStyle/>
          <a:p>
            <a:r>
              <a:rPr lang="en-US" dirty="0" smtClean="0">
                <a:solidFill>
                  <a:srgbClr val="80221D"/>
                </a:solidFill>
              </a:rPr>
              <a:t>Layout</a:t>
            </a:r>
            <a:endParaRPr lang="en-US" dirty="0">
              <a:solidFill>
                <a:srgbClr val="80221D"/>
              </a:solidFill>
            </a:endParaRPr>
          </a:p>
        </p:txBody>
      </p:sp>
      <p:graphicFrame>
        <p:nvGraphicFramePr>
          <p:cNvPr id="3" name="Diagram 2"/>
          <p:cNvGraphicFramePr/>
          <p:nvPr/>
        </p:nvGraphicFramePr>
        <p:xfrm>
          <a:off x="498475" y="1371600"/>
          <a:ext cx="8147051"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80221D"/>
                </a:solidFill>
                <a:effectLst>
                  <a:outerShdw blurRad="25400" dist="19050" dir="4200000" algn="ctr" rotWithShape="0">
                    <a:schemeClr val="tx1">
                      <a:alpha val="40000"/>
                    </a:schemeClr>
                  </a:outerShdw>
                </a:effectLst>
              </a:rPr>
              <a:t>Problem Statement</a:t>
            </a:r>
            <a:endParaRPr lang="en-US" dirty="0">
              <a:solidFill>
                <a:srgbClr val="80221D"/>
              </a:solidFill>
              <a:effectLst>
                <a:outerShdw blurRad="25400" dist="19050" dir="4200000" algn="ctr" rotWithShape="0">
                  <a:schemeClr val="tx1">
                    <a:alpha val="40000"/>
                  </a:schemeClr>
                </a:outerShdw>
              </a:effectLst>
            </a:endParaRPr>
          </a:p>
        </p:txBody>
      </p:sp>
      <p:sp>
        <p:nvSpPr>
          <p:cNvPr id="6" name="TextBox 5"/>
          <p:cNvSpPr txBox="1"/>
          <p:nvPr/>
        </p:nvSpPr>
        <p:spPr>
          <a:xfrm>
            <a:off x="1295400" y="2703493"/>
            <a:ext cx="6477000" cy="954107"/>
          </a:xfrm>
          <a:prstGeom prst="rect">
            <a:avLst/>
          </a:prstGeom>
          <a:noFill/>
        </p:spPr>
        <p:txBody>
          <a:bodyPr wrap="square" rtlCol="0">
            <a:spAutoFit/>
          </a:bodyPr>
          <a:lstStyle/>
          <a:p>
            <a:r>
              <a:rPr lang="en-US" sz="2800" dirty="0" smtClean="0"/>
              <a:t>Create a website for wine recommendation with a personalization aspect</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896471"/>
          </a:xfrm>
        </p:spPr>
        <p:txBody>
          <a:bodyPr>
            <a:noAutofit/>
          </a:bodyPr>
          <a:lstStyle/>
          <a:p>
            <a:r>
              <a:rPr lang="en-US" dirty="0" smtClean="0">
                <a:solidFill>
                  <a:srgbClr val="80221D"/>
                </a:solidFill>
                <a:effectLst>
                  <a:outerShdw blurRad="25400" dist="19050" dir="4200000" algn="ctr" rotWithShape="0">
                    <a:schemeClr val="tx1">
                      <a:alpha val="40000"/>
                    </a:schemeClr>
                  </a:outerShdw>
                </a:effectLst>
              </a:rPr>
              <a:t>Lori McKay</a:t>
            </a:r>
            <a:endParaRPr lang="en-US" dirty="0">
              <a:solidFill>
                <a:srgbClr val="80221D"/>
              </a:solidFill>
              <a:effectLst>
                <a:outerShdw blurRad="25400" dist="19050" dir="4200000" algn="ctr" rotWithShape="0">
                  <a:schemeClr val="tx1">
                    <a:alpha val="40000"/>
                  </a:schemeClr>
                </a:outerShdw>
              </a:effectLst>
            </a:endParaRPr>
          </a:p>
        </p:txBody>
      </p:sp>
      <p:pic>
        <p:nvPicPr>
          <p:cNvPr id="5" name="Content Placeholder 4" descr="lori2.JPG"/>
          <p:cNvPicPr>
            <a:picLocks noGrp="1" noChangeAspect="1"/>
          </p:cNvPicPr>
          <p:nvPr>
            <p:ph sz="half" idx="1"/>
          </p:nvPr>
        </p:nvPicPr>
        <p:blipFill>
          <a:blip r:embed="rId2"/>
          <a:stretch>
            <a:fillRect/>
          </a:stretch>
        </p:blipFill>
        <p:spPr>
          <a:xfrm>
            <a:off x="533400" y="1691640"/>
            <a:ext cx="4419600" cy="3314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3"/>
          <p:cNvSpPr txBox="1">
            <a:spLocks/>
          </p:cNvSpPr>
          <p:nvPr/>
        </p:nvSpPr>
        <p:spPr bwMode="auto">
          <a:xfrm>
            <a:off x="5181600" y="1905000"/>
            <a:ext cx="3844925" cy="4038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lvl="0" indent="-342900" defTabSz="914400">
              <a:lnSpc>
                <a:spcPct val="80000"/>
              </a:lnSpc>
              <a:spcBef>
                <a:spcPct val="20000"/>
              </a:spcBef>
              <a:buClr>
                <a:schemeClr val="tx1">
                  <a:lumMod val="75000"/>
                  <a:lumOff val="25000"/>
                </a:schemeClr>
              </a:buClr>
              <a:buSzPct val="75000"/>
              <a:buFont typeface="Arial" pitchFamily="34" charset="0"/>
              <a:buChar char="•"/>
              <a:defRPr/>
            </a:pPr>
            <a:r>
              <a:rPr lang="en-US" sz="2600" dirty="0" smtClean="0"/>
              <a:t>22 years old</a:t>
            </a:r>
          </a:p>
          <a:p>
            <a:pPr marL="342900" lvl="0" indent="-342900" defTabSz="914400">
              <a:lnSpc>
                <a:spcPct val="80000"/>
              </a:lnSpc>
              <a:spcBef>
                <a:spcPct val="20000"/>
              </a:spcBef>
              <a:buClr>
                <a:schemeClr val="tx1">
                  <a:lumMod val="75000"/>
                  <a:lumOff val="25000"/>
                </a:schemeClr>
              </a:buClr>
              <a:buSzPct val="75000"/>
              <a:buFont typeface="Arial" pitchFamily="34" charset="0"/>
              <a:buChar char="•"/>
              <a:defRPr/>
            </a:pPr>
            <a:r>
              <a:rPr lang="en-US" sz="2600" dirty="0" smtClean="0"/>
              <a:t>Recently graduated from University of Vermont </a:t>
            </a:r>
          </a:p>
          <a:p>
            <a:pPr marL="342900" marR="0" lvl="0" indent="-342900" defTabSz="914400" fontAlgn="auto">
              <a:lnSpc>
                <a:spcPct val="80000"/>
              </a:lnSpc>
              <a:spcBef>
                <a:spcPct val="20000"/>
              </a:spcBef>
              <a:spcAft>
                <a:spcPts val="0"/>
              </a:spcAft>
              <a:buClr>
                <a:schemeClr val="tx1">
                  <a:lumMod val="75000"/>
                  <a:lumOff val="25000"/>
                </a:schemeClr>
              </a:buClr>
              <a:buSzPct val="75000"/>
              <a:buFont typeface="Arial" pitchFamily="34" charset="0"/>
              <a:buChar char="•"/>
              <a:tabLst/>
              <a:defRPr/>
            </a:pPr>
            <a:r>
              <a:rPr lang="en-US" sz="2600" dirty="0" smtClean="0"/>
              <a:t>First job, marketing department at </a:t>
            </a:r>
            <a:r>
              <a:rPr lang="en-US" sz="2600" dirty="0" err="1" smtClean="0"/>
              <a:t>TelSystems</a:t>
            </a:r>
            <a:r>
              <a:rPr lang="en-US" sz="2600" dirty="0" smtClean="0"/>
              <a:t> Software</a:t>
            </a:r>
          </a:p>
          <a:p>
            <a:pPr marL="342900" marR="0" lvl="0" indent="-342900" defTabSz="914400" fontAlgn="auto">
              <a:lnSpc>
                <a:spcPct val="80000"/>
              </a:lnSpc>
              <a:spcBef>
                <a:spcPct val="20000"/>
              </a:spcBef>
              <a:spcAft>
                <a:spcPts val="0"/>
              </a:spcAft>
              <a:buClr>
                <a:schemeClr val="tx1">
                  <a:lumMod val="75000"/>
                  <a:lumOff val="25000"/>
                </a:schemeClr>
              </a:buClr>
              <a:buSzPct val="75000"/>
              <a:buFont typeface="Arial" pitchFamily="34" charset="0"/>
              <a:buChar char="•"/>
              <a:tabLst/>
              <a:defRPr/>
            </a:pPr>
            <a:r>
              <a:rPr lang="en-US" sz="2600" dirty="0" smtClean="0"/>
              <a:t>Loves to be on the top of things – be it work, fashion or wines…</a:t>
            </a:r>
          </a:p>
          <a:p>
            <a:pPr marL="457200" marR="0" lvl="0" indent="-457200" algn="l" defTabSz="914400" rtl="0" eaLnBrk="1" fontAlgn="auto" latinLnBrk="0" hangingPunct="1">
              <a:lnSpc>
                <a:spcPct val="100000"/>
              </a:lnSpc>
              <a:spcBef>
                <a:spcPts val="2000"/>
              </a:spcBef>
              <a:spcAft>
                <a:spcPts val="0"/>
              </a:spcAft>
              <a:buClr>
                <a:schemeClr val="tx1">
                  <a:lumMod val="75000"/>
                  <a:lumOff val="25000"/>
                </a:schemeClr>
              </a:buClr>
              <a:buSzPct val="75000"/>
              <a:buFont typeface="Wingdings 2" pitchFamily="18" charset="2"/>
              <a:buChar char=""/>
              <a:tabLst/>
              <a:defRPr/>
            </a:pPr>
            <a:endParaRPr kumimoji="0" lang="en-US" sz="42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896471"/>
          </a:xfrm>
        </p:spPr>
        <p:txBody>
          <a:bodyPr>
            <a:noAutofit/>
          </a:bodyPr>
          <a:lstStyle/>
          <a:p>
            <a:r>
              <a:rPr lang="en-US" dirty="0" smtClean="0">
                <a:solidFill>
                  <a:srgbClr val="80221D"/>
                </a:solidFill>
                <a:effectLst>
                  <a:outerShdw blurRad="25400" dist="19050" dir="4200000" algn="ctr" rotWithShape="0">
                    <a:schemeClr val="tx1">
                      <a:alpha val="40000"/>
                    </a:schemeClr>
                  </a:outerShdw>
                </a:effectLst>
              </a:rPr>
              <a:t>Lori’s Story</a:t>
            </a:r>
            <a:endParaRPr lang="en-US" dirty="0">
              <a:solidFill>
                <a:srgbClr val="80221D"/>
              </a:solidFill>
              <a:effectLst>
                <a:outerShdw blurRad="25400" dist="19050" dir="4200000" algn="ctr" rotWithShape="0">
                  <a:schemeClr val="tx1">
                    <a:alpha val="40000"/>
                  </a:schemeClr>
                </a:outerShdw>
              </a:effectLst>
            </a:endParaRPr>
          </a:p>
        </p:txBody>
      </p:sp>
      <p:sp>
        <p:nvSpPr>
          <p:cNvPr id="8" name="Content Placeholder 2"/>
          <p:cNvSpPr>
            <a:spLocks noGrp="1"/>
          </p:cNvSpPr>
          <p:nvPr>
            <p:ph sz="half" idx="1"/>
          </p:nvPr>
        </p:nvSpPr>
        <p:spPr/>
        <p:txBody>
          <a:bodyPr>
            <a:normAutofit fontScale="85000" lnSpcReduction="20000"/>
          </a:bodyPr>
          <a:lstStyle/>
          <a:p>
            <a:r>
              <a:rPr lang="en-US" dirty="0" smtClean="0"/>
              <a:t>Her colleagues  spoke a lot about wines</a:t>
            </a:r>
          </a:p>
          <a:p>
            <a:r>
              <a:rPr lang="en-US" dirty="0" smtClean="0"/>
              <a:t>She also remembered visiting older brother as a teenager and marveling at his fully stocked wine rack</a:t>
            </a:r>
          </a:p>
          <a:p>
            <a:r>
              <a:rPr lang="en-US" dirty="0" smtClean="0"/>
              <a:t>Thought this seemed very grown-up at that time  </a:t>
            </a:r>
          </a:p>
          <a:p>
            <a:r>
              <a:rPr lang="en-US" dirty="0" smtClean="0"/>
              <a:t>Decided she would like to start learning about wine in order to fit in at work and to continue to establish herself as an independent adult</a:t>
            </a:r>
          </a:p>
        </p:txBody>
      </p:sp>
      <p:pic>
        <p:nvPicPr>
          <p:cNvPr id="5" name="Content Placeholder 4" descr="wine-rack.jpg"/>
          <p:cNvPicPr>
            <a:picLocks noGrp="1" noChangeAspect="1"/>
          </p:cNvPicPr>
          <p:nvPr>
            <p:ph sz="half" idx="2"/>
          </p:nvPr>
        </p:nvPicPr>
        <p:blipFill>
          <a:blip r:embed="rId2"/>
          <a:stretch>
            <a:fillRect/>
          </a:stretch>
        </p:blipFill>
        <p:spPr>
          <a:xfrm>
            <a:off x="5051731" y="1600200"/>
            <a:ext cx="3231538"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es.jpg"/>
          <p:cNvPicPr>
            <a:picLocks noChangeAspect="1"/>
          </p:cNvPicPr>
          <p:nvPr/>
        </p:nvPicPr>
        <p:blipFill>
          <a:blip r:embed="rId2">
            <a:alphaModFix/>
          </a:blip>
          <a:stretch>
            <a:fillRect/>
          </a:stretch>
        </p:blipFill>
        <p:spPr>
          <a:xfrm>
            <a:off x="3962400" y="1371600"/>
            <a:ext cx="4572000" cy="3810000"/>
          </a:xfrm>
          <a:prstGeom prst="rect">
            <a:avLst/>
          </a:prstGeom>
        </p:spPr>
      </p:pic>
      <p:sp>
        <p:nvSpPr>
          <p:cNvPr id="4" name="Text Placeholder 3"/>
          <p:cNvSpPr>
            <a:spLocks noGrp="1"/>
          </p:cNvSpPr>
          <p:nvPr>
            <p:ph type="body" sz="half" idx="2"/>
          </p:nvPr>
        </p:nvSpPr>
        <p:spPr>
          <a:xfrm>
            <a:off x="497540" y="754249"/>
            <a:ext cx="3464860" cy="5722751"/>
          </a:xfrm>
        </p:spPr>
        <p:txBody>
          <a:bodyPr>
            <a:normAutofit lnSpcReduction="10000"/>
          </a:bodyPr>
          <a:lstStyle/>
          <a:p>
            <a:pPr algn="l"/>
            <a:r>
              <a:rPr lang="en-US" sz="3200" dirty="0" smtClean="0"/>
              <a:t>Life Goals: </a:t>
            </a:r>
          </a:p>
          <a:p>
            <a:pPr lvl="1">
              <a:buFont typeface="Arial"/>
              <a:buChar char="•"/>
            </a:pPr>
            <a:r>
              <a:rPr lang="en-US" sz="2400" dirty="0" smtClean="0"/>
              <a:t>Be independent</a:t>
            </a:r>
          </a:p>
          <a:p>
            <a:pPr lvl="1">
              <a:buFont typeface="Arial"/>
              <a:buChar char="•"/>
            </a:pPr>
            <a:r>
              <a:rPr lang="en-US" sz="2400" dirty="0" smtClean="0"/>
              <a:t>Be perceived as an adult</a:t>
            </a:r>
          </a:p>
          <a:p>
            <a:pPr algn="l"/>
            <a:r>
              <a:rPr lang="en-US" sz="3200" dirty="0" smtClean="0"/>
              <a:t>Experience Goals:</a:t>
            </a:r>
          </a:p>
          <a:p>
            <a:pPr lvl="1">
              <a:buFont typeface="Arial"/>
              <a:buChar char="•"/>
            </a:pPr>
            <a:r>
              <a:rPr lang="en-US" sz="2400" dirty="0" smtClean="0"/>
              <a:t>Relate to her coworkers</a:t>
            </a:r>
          </a:p>
          <a:p>
            <a:pPr lvl="1">
              <a:buFont typeface="Arial"/>
              <a:buChar char="•"/>
            </a:pPr>
            <a:r>
              <a:rPr lang="en-US" sz="2400" dirty="0" smtClean="0"/>
              <a:t>Feel established in her new surroundings</a:t>
            </a:r>
          </a:p>
          <a:p>
            <a:pPr algn="l"/>
            <a:r>
              <a:rPr lang="en-US" sz="3200" dirty="0" smtClean="0"/>
              <a:t>End Goals:</a:t>
            </a:r>
          </a:p>
          <a:p>
            <a:pPr lvl="1">
              <a:buFont typeface="Arial"/>
              <a:buChar char="•"/>
            </a:pPr>
            <a:r>
              <a:rPr lang="en-US" sz="2400" dirty="0" smtClean="0"/>
              <a:t>Be a successful and  sophisticated working woman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80221D"/>
                </a:solidFill>
                <a:effectLst>
                  <a:outerShdw blurRad="25400" dist="19050" dir="4200000" algn="ctr" rotWithShape="0">
                    <a:schemeClr val="tx1">
                      <a:alpha val="40000"/>
                    </a:schemeClr>
                  </a:outerShdw>
                </a:effectLst>
              </a:rPr>
              <a:t>Research</a:t>
            </a:r>
            <a:endParaRPr lang="en-US" dirty="0">
              <a:solidFill>
                <a:srgbClr val="80221D"/>
              </a:solidFill>
              <a:effectLst>
                <a:outerShdw blurRad="25400" dist="19050" dir="4200000" algn="ctr" rotWithShape="0">
                  <a:schemeClr val="tx1">
                    <a:alpha val="40000"/>
                  </a:schemeClr>
                </a:outerShdw>
              </a:effectLst>
            </a:endParaRPr>
          </a:p>
        </p:txBody>
      </p:sp>
      <p:sp>
        <p:nvSpPr>
          <p:cNvPr id="3" name="Content Placeholder 2"/>
          <p:cNvSpPr>
            <a:spLocks noGrp="1"/>
          </p:cNvSpPr>
          <p:nvPr>
            <p:ph idx="1"/>
          </p:nvPr>
        </p:nvSpPr>
        <p:spPr/>
        <p:txBody>
          <a:bodyPr>
            <a:normAutofit lnSpcReduction="10000"/>
          </a:bodyPr>
          <a:lstStyle/>
          <a:p>
            <a:r>
              <a:rPr lang="en-US" sz="3400" dirty="0" smtClean="0"/>
              <a:t>Competitive Analysis</a:t>
            </a:r>
          </a:p>
          <a:p>
            <a:pPr lvl="1"/>
            <a:r>
              <a:rPr lang="en-US" sz="3200" dirty="0" smtClean="0"/>
              <a:t>Decanter.com</a:t>
            </a:r>
          </a:p>
          <a:p>
            <a:pPr lvl="1"/>
            <a:r>
              <a:rPr lang="en-US" sz="3200" dirty="0" smtClean="0"/>
              <a:t>Pandora.com</a:t>
            </a:r>
          </a:p>
          <a:p>
            <a:pPr lvl="1"/>
            <a:r>
              <a:rPr lang="en-US" sz="3200" dirty="0" smtClean="0"/>
              <a:t>Amazon.com</a:t>
            </a:r>
          </a:p>
          <a:p>
            <a:pPr>
              <a:buNone/>
            </a:pPr>
            <a:endParaRPr lang="en-US" sz="3200" dirty="0" smtClean="0"/>
          </a:p>
          <a:p>
            <a:r>
              <a:rPr lang="en-US" sz="3200" dirty="0" smtClean="0"/>
              <a:t>Directed Storytelling</a:t>
            </a:r>
          </a:p>
          <a:p>
            <a:pPr lvl="1"/>
            <a:r>
              <a:rPr lang="en-US" sz="3200" dirty="0" smtClean="0"/>
              <a:t>Novices </a:t>
            </a:r>
          </a:p>
          <a:p>
            <a:pPr lvl="1"/>
            <a:r>
              <a:rPr lang="en-US" sz="3200" dirty="0" smtClean="0"/>
              <a:t>Experts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neModel.jpg"/>
          <p:cNvPicPr>
            <a:picLocks noChangeAspect="1"/>
          </p:cNvPicPr>
          <p:nvPr/>
        </p:nvPicPr>
        <p:blipFill>
          <a:blip r:embed="rId2"/>
          <a:stretch>
            <a:fillRect/>
          </a:stretch>
        </p:blipFill>
        <p:spPr>
          <a:xfrm>
            <a:off x="1883194" y="0"/>
            <a:ext cx="5377611"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eModelPouring.jpg"/>
          <p:cNvPicPr>
            <a:picLocks noChangeAspect="1"/>
          </p:cNvPicPr>
          <p:nvPr/>
        </p:nvPicPr>
        <p:blipFill>
          <a:blip r:embed="rId2"/>
          <a:stretch>
            <a:fillRect/>
          </a:stretch>
        </p:blipFill>
        <p:spPr>
          <a:xfrm>
            <a:off x="1600200" y="1066800"/>
            <a:ext cx="5486400" cy="5475079"/>
          </a:xfrm>
          <a:prstGeom prst="rect">
            <a:avLst/>
          </a:prstGeom>
        </p:spPr>
      </p:pic>
      <p:sp>
        <p:nvSpPr>
          <p:cNvPr id="3" name="TextBox 2"/>
          <p:cNvSpPr txBox="1"/>
          <p:nvPr/>
        </p:nvSpPr>
        <p:spPr>
          <a:xfrm>
            <a:off x="1447800" y="144959"/>
            <a:ext cx="5867400" cy="769441"/>
          </a:xfrm>
          <a:prstGeom prst="rect">
            <a:avLst/>
          </a:prstGeom>
          <a:noFill/>
        </p:spPr>
        <p:txBody>
          <a:bodyPr wrap="square" rtlCol="0">
            <a:spAutoFit/>
          </a:bodyPr>
          <a:lstStyle/>
          <a:p>
            <a:pPr algn="ctr"/>
            <a:r>
              <a:rPr lang="en-US" sz="4400" dirty="0" smtClean="0">
                <a:solidFill>
                  <a:srgbClr val="80221D"/>
                </a:solidFill>
                <a:effectLst>
                  <a:outerShdw blurRad="25400" dist="19050" dir="4200000" algn="ctr" rotWithShape="0">
                    <a:schemeClr val="tx1">
                      <a:alpha val="40000"/>
                    </a:schemeClr>
                  </a:outerShdw>
                </a:effectLst>
                <a:latin typeface="+mj-lt"/>
                <a:ea typeface="+mj-ea"/>
                <a:cs typeface="+mj-cs"/>
              </a:rPr>
              <a:t>Vision</a:t>
            </a:r>
            <a:endParaRPr lang="en-US" sz="4400" dirty="0">
              <a:solidFill>
                <a:srgbClr val="80221D"/>
              </a:solidFill>
              <a:effectLst>
                <a:outerShdw blurRad="25400" dist="19050" dir="4200000" algn="ctr" rotWithShape="0">
                  <a:schemeClr val="tx1">
                    <a:alpha val="40000"/>
                  </a:scheme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5" y="94129"/>
            <a:ext cx="8147051" cy="972671"/>
          </a:xfrm>
        </p:spPr>
        <p:txBody>
          <a:bodyPr>
            <a:noAutofit/>
          </a:bodyPr>
          <a:lstStyle/>
          <a:p>
            <a:r>
              <a:rPr lang="en-US" dirty="0" smtClean="0">
                <a:solidFill>
                  <a:srgbClr val="80221D"/>
                </a:solidFill>
                <a:effectLst>
                  <a:outerShdw blurRad="25400" dist="19050" dir="4200000" algn="ctr" rotWithShape="0">
                    <a:schemeClr val="tx1">
                      <a:alpha val="40000"/>
                    </a:schemeClr>
                  </a:outerShdw>
                </a:effectLst>
              </a:rPr>
              <a:t>Lori - The Novice </a:t>
            </a:r>
            <a:endParaRPr lang="en-US" dirty="0">
              <a:solidFill>
                <a:srgbClr val="80221D"/>
              </a:solidFill>
              <a:effectLst>
                <a:outerShdw blurRad="25400" dist="19050" dir="4200000" algn="ctr" rotWithShape="0">
                  <a:schemeClr val="tx1">
                    <a:alpha val="40000"/>
                  </a:schemeClr>
                </a:outerShdw>
              </a:effectLst>
            </a:endParaRPr>
          </a:p>
        </p:txBody>
      </p:sp>
      <p:pic>
        <p:nvPicPr>
          <p:cNvPr id="10" name="Content Placeholder 9" descr="lori5.jpg"/>
          <p:cNvPicPr>
            <a:picLocks noGrp="1" noChangeAspect="1"/>
          </p:cNvPicPr>
          <p:nvPr>
            <p:ph sz="half" idx="1"/>
          </p:nvPr>
        </p:nvPicPr>
        <p:blipFill>
          <a:blip r:embed="rId3"/>
          <a:stretch>
            <a:fillRect/>
          </a:stretch>
        </p:blipFill>
        <p:spPr>
          <a:xfrm>
            <a:off x="457200" y="2348706"/>
            <a:ext cx="4038600" cy="3028950"/>
          </a:xfrm>
          <a:prstGeom prst="rect">
            <a:avLst/>
          </a:prstGeom>
          <a:ln>
            <a:noFill/>
          </a:ln>
          <a:effectLst>
            <a:outerShdw blurRad="190500" algn="tl" rotWithShape="0">
              <a:srgbClr val="000000">
                <a:alpha val="70000"/>
              </a:srgbClr>
            </a:outerShdw>
          </a:effectLst>
        </p:spPr>
      </p:pic>
      <p:sp>
        <p:nvSpPr>
          <p:cNvPr id="9" name="Content Placeholder 8"/>
          <p:cNvSpPr>
            <a:spLocks noGrp="1"/>
          </p:cNvSpPr>
          <p:nvPr>
            <p:ph sz="half" idx="2"/>
          </p:nvPr>
        </p:nvSpPr>
        <p:spPr>
          <a:xfrm>
            <a:off x="4606926" y="2057400"/>
            <a:ext cx="4308474" cy="4068763"/>
          </a:xfrm>
        </p:spPr>
        <p:txBody>
          <a:bodyPr>
            <a:normAutofit/>
          </a:bodyPr>
          <a:lstStyle/>
          <a:p>
            <a:pPr>
              <a:buNone/>
            </a:pPr>
            <a:r>
              <a:rPr lang="en-US" sz="2200" dirty="0" smtClean="0"/>
              <a:t>	Lori’s  team dinner was coming up towards the end of the month...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306</Words>
  <Application>Microsoft Macintosh PowerPoint</Application>
  <PresentationFormat>Bildschirmpräsentation (4:3)</PresentationFormat>
  <Paragraphs>59</Paragraphs>
  <Slides>14</Slides>
  <Notes>2</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 Theme</vt:lpstr>
      <vt:lpstr>The Everyday Sommelier</vt:lpstr>
      <vt:lpstr>Problem Statement</vt:lpstr>
      <vt:lpstr>Lori McKay</vt:lpstr>
      <vt:lpstr>Lori’s Story</vt:lpstr>
      <vt:lpstr>Folie 5</vt:lpstr>
      <vt:lpstr>Research</vt:lpstr>
      <vt:lpstr>Folie 7</vt:lpstr>
      <vt:lpstr>Folie 8</vt:lpstr>
      <vt:lpstr>Lori - The Novice </vt:lpstr>
      <vt:lpstr>Folie 10</vt:lpstr>
      <vt:lpstr>Experiences</vt:lpstr>
      <vt:lpstr>Lori – The Expert </vt:lpstr>
      <vt:lpstr>Folie 13</vt:lpstr>
      <vt:lpstr>Layout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Everyday Sommelier</dc:title>
  <dc:creator>Justine Aylmer</dc:creator>
  <cp:lastModifiedBy>Tobias Freudenreich</cp:lastModifiedBy>
  <cp:revision>71</cp:revision>
  <dcterms:created xsi:type="dcterms:W3CDTF">2009-03-05T13:33:43Z</dcterms:created>
  <dcterms:modified xsi:type="dcterms:W3CDTF">2009-03-19T12:42:11Z</dcterms:modified>
</cp:coreProperties>
</file>