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6AD39-F016-4CD6-8834-9B56B498FD3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E0D4CD2-05BC-4C70-87C8-4E3198227D3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1B74B3B-27D3-4974-8CD1-FC15A0E4700E}" type="parTrans" cxnId="{F2EFCA90-6C13-4743-AC21-35B1C5BB2CF8}">
      <dgm:prSet/>
      <dgm:spPr/>
      <dgm:t>
        <a:bodyPr/>
        <a:lstStyle/>
        <a:p>
          <a:endParaRPr lang="en-US"/>
        </a:p>
      </dgm:t>
    </dgm:pt>
    <dgm:pt modelId="{F79F2049-E15F-4849-A97D-DA9A6894BDA4}" type="sibTrans" cxnId="{F2EFCA90-6C13-4743-AC21-35B1C5BB2CF8}">
      <dgm:prSet/>
      <dgm:spPr/>
      <dgm:t>
        <a:bodyPr/>
        <a:lstStyle/>
        <a:p>
          <a:endParaRPr lang="en-US"/>
        </a:p>
      </dgm:t>
    </dgm:pt>
    <dgm:pt modelId="{8D3EF85E-74E2-4AC0-A850-12A498D4835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1148A95-FC17-4715-90DF-81D438D58E4B}" type="parTrans" cxnId="{59918860-B1EE-4521-8557-2F2C300B4F63}">
      <dgm:prSet/>
      <dgm:spPr/>
      <dgm:t>
        <a:bodyPr/>
        <a:lstStyle/>
        <a:p>
          <a:endParaRPr lang="en-US"/>
        </a:p>
      </dgm:t>
    </dgm:pt>
    <dgm:pt modelId="{F4E319DB-8255-4C15-BFD7-82CE3A43D6E0}" type="sibTrans" cxnId="{59918860-B1EE-4521-8557-2F2C300B4F63}">
      <dgm:prSet/>
      <dgm:spPr/>
      <dgm:t>
        <a:bodyPr/>
        <a:lstStyle/>
        <a:p>
          <a:endParaRPr lang="en-US"/>
        </a:p>
      </dgm:t>
    </dgm:pt>
    <dgm:pt modelId="{6400B855-7939-47E6-8AF9-1266FE8E4C0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C00F3B-6F85-42CB-BAEC-6CE44B0F6CE5}" type="sibTrans" cxnId="{52F6825F-CD90-4B8B-8979-7A0B2E9C5A0D}">
      <dgm:prSet/>
      <dgm:spPr/>
      <dgm:t>
        <a:bodyPr/>
        <a:lstStyle/>
        <a:p>
          <a:endParaRPr lang="en-US"/>
        </a:p>
      </dgm:t>
    </dgm:pt>
    <dgm:pt modelId="{50B3464F-6DF0-43A3-95CB-3A820F51F1C8}" type="parTrans" cxnId="{52F6825F-CD90-4B8B-8979-7A0B2E9C5A0D}">
      <dgm:prSet/>
      <dgm:spPr/>
      <dgm:t>
        <a:bodyPr/>
        <a:lstStyle/>
        <a:p>
          <a:endParaRPr lang="en-US"/>
        </a:p>
      </dgm:t>
    </dgm:pt>
    <dgm:pt modelId="{E96DDEE8-8D60-4ED2-A93B-5501FE46E0ED}" type="pres">
      <dgm:prSet presAssocID="{F7A6AD39-F016-4CD6-8834-9B56B498FD34}" presName="arrowDiagram" presStyleCnt="0">
        <dgm:presLayoutVars>
          <dgm:chMax val="5"/>
          <dgm:dir/>
          <dgm:resizeHandles val="exact"/>
        </dgm:presLayoutVars>
      </dgm:prSet>
      <dgm:spPr/>
    </dgm:pt>
    <dgm:pt modelId="{53F2C37F-9E41-4A08-8B44-BCE9CD2F2418}" type="pres">
      <dgm:prSet presAssocID="{F7A6AD39-F016-4CD6-8834-9B56B498FD34}" presName="arrow" presStyleLbl="bgShp" presStyleIdx="0" presStyleCnt="1"/>
      <dgm:spPr/>
    </dgm:pt>
    <dgm:pt modelId="{1A8EAE1B-A0AA-40AF-9E85-C2CE8A5121FB}" type="pres">
      <dgm:prSet presAssocID="{F7A6AD39-F016-4CD6-8834-9B56B498FD34}" presName="arrowDiagram3" presStyleCnt="0"/>
      <dgm:spPr/>
    </dgm:pt>
    <dgm:pt modelId="{96EAE2F8-AB3B-4A8C-82B2-E9665881B8E5}" type="pres">
      <dgm:prSet presAssocID="{1E0D4CD2-05BC-4C70-87C8-4E3198227D38}" presName="bullet3a" presStyleLbl="node1" presStyleIdx="0" presStyleCnt="3"/>
      <dgm:spPr/>
    </dgm:pt>
    <dgm:pt modelId="{C11591C0-4A34-4BEE-8CD5-BB132E67ACB3}" type="pres">
      <dgm:prSet presAssocID="{1E0D4CD2-05BC-4C70-87C8-4E3198227D3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82A03-19C1-4A4B-8DD5-821C24CD2386}" type="pres">
      <dgm:prSet presAssocID="{6400B855-7939-47E6-8AF9-1266FE8E4C05}" presName="bullet3b" presStyleLbl="node1" presStyleIdx="1" presStyleCnt="3"/>
      <dgm:spPr/>
    </dgm:pt>
    <dgm:pt modelId="{08D0FF54-40AE-49D5-9BE4-FECBEF377577}" type="pres">
      <dgm:prSet presAssocID="{6400B855-7939-47E6-8AF9-1266FE8E4C0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86465-85FE-4973-B4F5-720997EED70D}" type="pres">
      <dgm:prSet presAssocID="{8D3EF85E-74E2-4AC0-A850-12A498D48350}" presName="bullet3c" presStyleLbl="node1" presStyleIdx="2" presStyleCnt="3"/>
      <dgm:spPr/>
    </dgm:pt>
    <dgm:pt modelId="{9D56ABA0-F3D6-4802-B72C-4695B387CA55}" type="pres">
      <dgm:prSet presAssocID="{8D3EF85E-74E2-4AC0-A850-12A498D4835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918860-B1EE-4521-8557-2F2C300B4F63}" srcId="{F7A6AD39-F016-4CD6-8834-9B56B498FD34}" destId="{8D3EF85E-74E2-4AC0-A850-12A498D48350}" srcOrd="2" destOrd="0" parTransId="{81148A95-FC17-4715-90DF-81D438D58E4B}" sibTransId="{F4E319DB-8255-4C15-BFD7-82CE3A43D6E0}"/>
    <dgm:cxn modelId="{F2EFCA90-6C13-4743-AC21-35B1C5BB2CF8}" srcId="{F7A6AD39-F016-4CD6-8834-9B56B498FD34}" destId="{1E0D4CD2-05BC-4C70-87C8-4E3198227D38}" srcOrd="0" destOrd="0" parTransId="{41B74B3B-27D3-4974-8CD1-FC15A0E4700E}" sibTransId="{F79F2049-E15F-4849-A97D-DA9A6894BDA4}"/>
    <dgm:cxn modelId="{B62D358D-4FF6-440D-8AA2-8C6882FF84E2}" type="presOf" srcId="{8D3EF85E-74E2-4AC0-A850-12A498D48350}" destId="{9D56ABA0-F3D6-4802-B72C-4695B387CA55}" srcOrd="0" destOrd="0" presId="urn:microsoft.com/office/officeart/2005/8/layout/arrow2"/>
    <dgm:cxn modelId="{C299947C-680A-41D6-B8A1-459045E84A2D}" type="presOf" srcId="{6400B855-7939-47E6-8AF9-1266FE8E4C05}" destId="{08D0FF54-40AE-49D5-9BE4-FECBEF377577}" srcOrd="0" destOrd="0" presId="urn:microsoft.com/office/officeart/2005/8/layout/arrow2"/>
    <dgm:cxn modelId="{EFCE028D-6461-414B-9DE5-7FE41192AF04}" type="presOf" srcId="{F7A6AD39-F016-4CD6-8834-9B56B498FD34}" destId="{E96DDEE8-8D60-4ED2-A93B-5501FE46E0ED}" srcOrd="0" destOrd="0" presId="urn:microsoft.com/office/officeart/2005/8/layout/arrow2"/>
    <dgm:cxn modelId="{52F6825F-CD90-4B8B-8979-7A0B2E9C5A0D}" srcId="{F7A6AD39-F016-4CD6-8834-9B56B498FD34}" destId="{6400B855-7939-47E6-8AF9-1266FE8E4C05}" srcOrd="1" destOrd="0" parTransId="{50B3464F-6DF0-43A3-95CB-3A820F51F1C8}" sibTransId="{7FC00F3B-6F85-42CB-BAEC-6CE44B0F6CE5}"/>
    <dgm:cxn modelId="{01798CCF-468F-4AF1-AEB7-72A8C9AEFE41}" type="presOf" srcId="{1E0D4CD2-05BC-4C70-87C8-4E3198227D38}" destId="{C11591C0-4A34-4BEE-8CD5-BB132E67ACB3}" srcOrd="0" destOrd="0" presId="urn:microsoft.com/office/officeart/2005/8/layout/arrow2"/>
    <dgm:cxn modelId="{D8573E56-35AC-4F66-BB2E-D3506A06FA95}" type="presParOf" srcId="{E96DDEE8-8D60-4ED2-A93B-5501FE46E0ED}" destId="{53F2C37F-9E41-4A08-8B44-BCE9CD2F2418}" srcOrd="0" destOrd="0" presId="urn:microsoft.com/office/officeart/2005/8/layout/arrow2"/>
    <dgm:cxn modelId="{63C74542-88BD-483F-8DBA-D55803D3201B}" type="presParOf" srcId="{E96DDEE8-8D60-4ED2-A93B-5501FE46E0ED}" destId="{1A8EAE1B-A0AA-40AF-9E85-C2CE8A5121FB}" srcOrd="1" destOrd="0" presId="urn:microsoft.com/office/officeart/2005/8/layout/arrow2"/>
    <dgm:cxn modelId="{7F98A03E-F040-4AFA-8BA3-2C6B1E378C3C}" type="presParOf" srcId="{1A8EAE1B-A0AA-40AF-9E85-C2CE8A5121FB}" destId="{96EAE2F8-AB3B-4A8C-82B2-E9665881B8E5}" srcOrd="0" destOrd="0" presId="urn:microsoft.com/office/officeart/2005/8/layout/arrow2"/>
    <dgm:cxn modelId="{6F013270-C195-431F-B55E-745CDB7E67A4}" type="presParOf" srcId="{1A8EAE1B-A0AA-40AF-9E85-C2CE8A5121FB}" destId="{C11591C0-4A34-4BEE-8CD5-BB132E67ACB3}" srcOrd="1" destOrd="0" presId="urn:microsoft.com/office/officeart/2005/8/layout/arrow2"/>
    <dgm:cxn modelId="{AD4659B9-1CBC-498B-815C-1100EEAC44BA}" type="presParOf" srcId="{1A8EAE1B-A0AA-40AF-9E85-C2CE8A5121FB}" destId="{D1382A03-19C1-4A4B-8DD5-821C24CD2386}" srcOrd="2" destOrd="0" presId="urn:microsoft.com/office/officeart/2005/8/layout/arrow2"/>
    <dgm:cxn modelId="{8FB5EE5C-6728-4746-B641-83CCBA91564D}" type="presParOf" srcId="{1A8EAE1B-A0AA-40AF-9E85-C2CE8A5121FB}" destId="{08D0FF54-40AE-49D5-9BE4-FECBEF377577}" srcOrd="3" destOrd="0" presId="urn:microsoft.com/office/officeart/2005/8/layout/arrow2"/>
    <dgm:cxn modelId="{6F6262AB-F174-4CD3-A54A-911F7CA381BE}" type="presParOf" srcId="{1A8EAE1B-A0AA-40AF-9E85-C2CE8A5121FB}" destId="{5D286465-85FE-4973-B4F5-720997EED70D}" srcOrd="4" destOrd="0" presId="urn:microsoft.com/office/officeart/2005/8/layout/arrow2"/>
    <dgm:cxn modelId="{686755B6-F494-4269-B741-264B91ADA030}" type="presParOf" srcId="{1A8EAE1B-A0AA-40AF-9E85-C2CE8A5121FB}" destId="{9D56ABA0-F3D6-4802-B72C-4695B387CA55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E1D3B-DA9F-49E9-AA9D-DF23A332CF51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1DBF-42F8-4912-AE83-965EB7314E6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whiteboard</a:t>
            </a:r>
            <a:r>
              <a:rPr lang="en-US" baseline="0" dirty="0" smtClean="0"/>
              <a:t> wireframes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61DBF-42F8-4912-AE83-965EB7314E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71802" y="6357958"/>
            <a:ext cx="6072198" cy="5000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71802" y="3857628"/>
            <a:ext cx="607219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071802" y="6429396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Tobias Freudenreich | Jessa Hafer-Zdral | Priyanka Shetye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4B0E6-1EBD-4A8B-884E-97FF1EEA680E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601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4B0E6-1EBD-4A8B-884E-97FF1EEA680E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601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0" anchor="t"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7554" y="1071546"/>
            <a:ext cx="5786446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4B0E6-1EBD-4A8B-884E-97FF1EEA680E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601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4B0E6-1EBD-4A8B-884E-97FF1EEA680E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6019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4B0E6-1EBD-4A8B-884E-97FF1EEA680E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601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4B0E6-1EBD-4A8B-884E-97FF1EEA680E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601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4B0E6-1EBD-4A8B-884E-97FF1EEA680E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601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4B0E6-1EBD-4A8B-884E-97FF1EEA680E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601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4B0E6-1EBD-4A8B-884E-97FF1EEA680E}" type="datetimeFigureOut">
              <a:rPr lang="de-DE" smtClean="0"/>
              <a:pPr/>
              <a:t>18.02.2009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601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EFD9-959C-4E29-92A6-C8C2B8D6FE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71802" y="857232"/>
            <a:ext cx="6072198" cy="459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0" y="857232"/>
            <a:ext cx="3071802" cy="6000768"/>
          </a:xfrm>
          <a:prstGeom prst="rect">
            <a:avLst/>
          </a:prstGeom>
          <a:gradFill>
            <a:gsLst>
              <a:gs pos="3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285752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5929322" y="0"/>
            <a:ext cx="321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Hobo Std" pitchFamily="50" charset="0"/>
              </a:rPr>
              <a:t>Wazzup</a:t>
            </a:r>
            <a:r>
              <a:rPr lang="en-US" sz="6000" dirty="0" smtClean="0">
                <a:solidFill>
                  <a:schemeClr val="bg1"/>
                </a:solidFill>
                <a:latin typeface="Hobo Std" pitchFamily="50" charset="0"/>
              </a:rPr>
              <a:t>?</a:t>
            </a:r>
            <a:endParaRPr lang="en-US" sz="6000" dirty="0">
              <a:solidFill>
                <a:schemeClr val="bg1"/>
              </a:solidFill>
              <a:latin typeface="Hobo Std" pitchFamily="50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0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BID.2009</a:t>
            </a:r>
            <a:r>
              <a:rPr lang="en-US" baseline="0" dirty="0" smtClean="0"/>
              <a:t> – A2</a:t>
            </a:r>
            <a:endParaRPr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3071802" y="6357958"/>
            <a:ext cx="6072198" cy="5000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866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341FEFD9-959C-4E29-92A6-C8C2B8D6FE2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71802" y="6429396"/>
            <a:ext cx="607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Tobias Freudenreich | Jessa Hafer-Zdral | Priyanka Shetye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Wazzup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Mobile Application for finding friends and scheduling events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6146" name="Picture 2" descr="C:\Dokumente und Einstellungen\Tobias\Eigene Dateien\Studium\CMU\BID\Assignment 2\process\images\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335280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Sketched the four main screens (map, friends, events, settings)</a:t>
            </a:r>
          </a:p>
          <a:p>
            <a:r>
              <a:rPr lang="en-US" dirty="0" smtClean="0"/>
              <a:t>Then added the “dialog screens”</a:t>
            </a:r>
          </a:p>
          <a:p>
            <a:r>
              <a:rPr lang="en-US" dirty="0" smtClean="0"/>
              <a:t>Some minor modifications came up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kumente und Einstellungen\Tobias\Eigene Dateien\Studium\CMU\BID\Assignment 2\process\images\applic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kumente und Einstellungen\Tobias\Lokale Einstellungen\Temporary Internet Files\Content.IE5\KTH0MJJV\MPj0439239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928670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9218" name="Picture 2" descr="C:\Dokumente und Einstellungen\Tobias\Lokale Einstellungen\Temporary Internet Files\Content.IE5\3VUS8F5O\MCj043441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1625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Design a mobile application </a:t>
            </a:r>
            <a:r>
              <a:rPr lang="en-US" dirty="0" smtClean="0"/>
              <a:t>in </a:t>
            </a:r>
            <a:r>
              <a:rPr lang="en-US" dirty="0" smtClean="0"/>
              <a:t>which people can find a community meeting place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3786182" y="2714620"/>
            <a:ext cx="4525990" cy="3629021"/>
            <a:chOff x="3786182" y="2714620"/>
            <a:chExt cx="4525990" cy="36290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86182" y="2714620"/>
              <a:ext cx="4525990" cy="362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ad 6"/>
            <p:cNvSpPr/>
            <p:nvPr/>
          </p:nvSpPr>
          <p:spPr>
            <a:xfrm>
              <a:off x="5715008" y="4214818"/>
              <a:ext cx="1000132" cy="1000132"/>
            </a:xfrm>
            <a:prstGeom prst="donut">
              <a:avLst>
                <a:gd name="adj" fmla="val 936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500826" y="4143380"/>
              <a:ext cx="1523559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Meeting place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000" dirty="0" smtClean="0"/>
              <a:t>Done</a:t>
            </a:r>
            <a:endParaRPr lang="en-US" sz="8000" dirty="0"/>
          </a:p>
        </p:txBody>
      </p:sp>
      <p:sp>
        <p:nvSpPr>
          <p:cNvPr id="4" name="Textfeld 3"/>
          <p:cNvSpPr txBox="1"/>
          <p:nvPr/>
        </p:nvSpPr>
        <p:spPr>
          <a:xfrm>
            <a:off x="7215206" y="3000372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a glimpse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 descr="C:\Dokumente und Einstellungen\Tobias\Desktop\te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2979247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Vanessa Hayden</a:t>
            </a:r>
          </a:p>
          <a:p>
            <a:pPr>
              <a:buNone/>
            </a:pPr>
            <a:r>
              <a:rPr lang="en-US" sz="2800" dirty="0" smtClean="0"/>
              <a:t>Age: 15</a:t>
            </a:r>
          </a:p>
          <a:p>
            <a:pPr lvl="1"/>
            <a:r>
              <a:rPr lang="en-US" dirty="0" smtClean="0"/>
              <a:t>Softball</a:t>
            </a:r>
          </a:p>
          <a:p>
            <a:pPr lvl="1"/>
            <a:r>
              <a:rPr lang="en-US" dirty="0" smtClean="0"/>
              <a:t>Hanging out with friends</a:t>
            </a:r>
          </a:p>
          <a:p>
            <a:pPr lvl="1"/>
            <a:r>
              <a:rPr lang="en-US" dirty="0" smtClean="0"/>
              <a:t>Shopping</a:t>
            </a:r>
          </a:p>
          <a:p>
            <a:pPr lvl="1"/>
            <a:r>
              <a:rPr lang="en-US" dirty="0" smtClean="0"/>
              <a:t>Talking/texting on cell phone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2489200" cy="373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7554" y="1071546"/>
            <a:ext cx="5786446" cy="5214974"/>
          </a:xfrm>
        </p:spPr>
        <p:txBody>
          <a:bodyPr>
            <a:normAutofit/>
          </a:bodyPr>
          <a:lstStyle/>
          <a:p>
            <a:r>
              <a:rPr lang="en-US" dirty="0" smtClean="0"/>
              <a:t>Parents recently divorced</a:t>
            </a:r>
          </a:p>
          <a:p>
            <a:pPr lvl="1"/>
            <a:r>
              <a:rPr lang="en-US" dirty="0" smtClean="0"/>
              <a:t>Moved to Ohio with her father</a:t>
            </a:r>
          </a:p>
          <a:p>
            <a:pPr lvl="1"/>
            <a:r>
              <a:rPr lang="en-US" dirty="0" smtClean="0"/>
              <a:t>Her brother stays with her mother</a:t>
            </a:r>
          </a:p>
          <a:p>
            <a:r>
              <a:rPr lang="en-US" dirty="0" smtClean="0"/>
              <a:t>She’s new to Ohio</a:t>
            </a:r>
          </a:p>
          <a:p>
            <a:pPr lvl="1"/>
            <a:r>
              <a:rPr lang="en-US" dirty="0" smtClean="0"/>
              <a:t>Wants to find friends</a:t>
            </a:r>
          </a:p>
          <a:p>
            <a:r>
              <a:rPr lang="en-US" dirty="0" smtClean="0"/>
              <a:t>Babysits</a:t>
            </a:r>
          </a:p>
          <a:p>
            <a:pPr lvl="1"/>
            <a:r>
              <a:rPr lang="en-US" dirty="0" smtClean="0"/>
              <a:t>Money: prom dress, popular fashions, etc.</a:t>
            </a:r>
          </a:p>
          <a:p>
            <a:pPr lvl="1"/>
            <a:r>
              <a:rPr lang="en-US" dirty="0" smtClean="0"/>
              <a:t>Reminds her of her brother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15" y="1714488"/>
            <a:ext cx="284364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7554" y="1071546"/>
            <a:ext cx="578644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Goals: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Life:</a:t>
            </a:r>
          </a:p>
          <a:p>
            <a:pPr lvl="1"/>
            <a:r>
              <a:rPr lang="en-US" dirty="0" smtClean="0"/>
              <a:t>Be independent of parents</a:t>
            </a:r>
          </a:p>
          <a:p>
            <a:pPr lvl="1"/>
            <a:r>
              <a:rPr lang="en-US" dirty="0" smtClean="0"/>
              <a:t>Make new friends</a:t>
            </a:r>
          </a:p>
          <a:p>
            <a:r>
              <a:rPr lang="en-US" dirty="0" smtClean="0"/>
              <a:t>Experience:</a:t>
            </a:r>
          </a:p>
          <a:p>
            <a:pPr lvl="1"/>
            <a:r>
              <a:rPr lang="en-US" dirty="0" smtClean="0"/>
              <a:t>Feel loved and appreciated</a:t>
            </a:r>
          </a:p>
          <a:p>
            <a:r>
              <a:rPr lang="en-US" dirty="0" smtClean="0"/>
              <a:t>End:</a:t>
            </a:r>
          </a:p>
          <a:p>
            <a:pPr lvl="1"/>
            <a:r>
              <a:rPr lang="en-US" dirty="0" smtClean="0"/>
              <a:t>Become popular among friends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071801" cy="203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Persona’s goals and needs to brainstorm ideas what the application should do</a:t>
            </a:r>
          </a:p>
          <a:p>
            <a:r>
              <a:rPr lang="en-US" dirty="0" smtClean="0"/>
              <a:t>Grouped these items</a:t>
            </a:r>
          </a:p>
          <a:p>
            <a:r>
              <a:rPr lang="en-US" dirty="0" smtClean="0"/>
              <a:t>Initial sketching of screens on whiteboard</a:t>
            </a:r>
          </a:p>
          <a:p>
            <a:pPr lvl="1"/>
            <a:r>
              <a:rPr lang="en-US" dirty="0" smtClean="0"/>
              <a:t>Lots of modifications</a:t>
            </a:r>
          </a:p>
          <a:p>
            <a:pPr lvl="1"/>
            <a:r>
              <a:rPr lang="en-US" dirty="0" smtClean="0"/>
              <a:t>“Discovery in sketching”</a:t>
            </a:r>
            <a:endParaRPr lang="en-US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0" y="2357430"/>
          <a:ext cx="310533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pic>
        <p:nvPicPr>
          <p:cNvPr id="5" name="Picture 2" descr="G:\Images\12022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8200" y="1000108"/>
            <a:ext cx="6005800" cy="450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Bildschirmpräsentation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Wazzup?</vt:lpstr>
      <vt:lpstr>Problem statement</vt:lpstr>
      <vt:lpstr>Problem statement</vt:lpstr>
      <vt:lpstr>Just a glimpse</vt:lpstr>
      <vt:lpstr>Persona</vt:lpstr>
      <vt:lpstr>Persona</vt:lpstr>
      <vt:lpstr>Persona</vt:lpstr>
      <vt:lpstr>Design process</vt:lpstr>
      <vt:lpstr>Design process</vt:lpstr>
      <vt:lpstr>Design process</vt:lpstr>
      <vt:lpstr>Design process</vt:lpstr>
      <vt:lpstr>Folie 12</vt:lpstr>
      <vt:lpstr>Demo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Tobias Freudenreich</dc:creator>
  <cp:lastModifiedBy>Tobias Freudenreich</cp:lastModifiedBy>
  <cp:revision>28</cp:revision>
  <dcterms:created xsi:type="dcterms:W3CDTF">2009-02-17T15:48:38Z</dcterms:created>
  <dcterms:modified xsi:type="dcterms:W3CDTF">2009-02-18T22:27:30Z</dcterms:modified>
</cp:coreProperties>
</file>