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10" r:id="rId1"/>
  </p:sldMasterIdLst>
  <p:notesMasterIdLst>
    <p:notesMasterId r:id="rId10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80195" autoAdjust="0"/>
  </p:normalViewPr>
  <p:slideViewPr>
    <p:cSldViewPr snapToObjects="1">
      <p:cViewPr>
        <p:scale>
          <a:sx n="100" d="100"/>
          <a:sy n="100" d="100"/>
        </p:scale>
        <p:origin x="-1024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F6B6-40F3-8B46-AAB7-39B2C8463324}" type="datetimeFigureOut">
              <a:rPr lang="en-US" smtClean="0"/>
              <a:t>1/29/09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7B6E-2CFF-1347-9F00-091526CC89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sisters,  3 brothers </a:t>
            </a:r>
            <a:r>
              <a:rPr lang="en-US" baseline="0" dirty="0" smtClean="0"/>
              <a:t> (1 younger brother / sister)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1 brother is in the band with him;  Very protective of younger sister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Dropped because he no longer wanted to become an accountant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7B6E-2CFF-1347-9F00-091526CC89A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Pursued</a:t>
            </a:r>
            <a:r>
              <a:rPr lang="en-US" baseline="0" dirty="0" smtClean="0"/>
              <a:t> his passion for music playing in bars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Sweet van to drive the band around 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Realized that he wasn’t making enough money to sustain himself so *CLICK* transformed the van into a jitney taxi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Working as jitney driver for about 4 months now; loves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7B6E-2CFF-1347-9F00-091526CC89A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Passion</a:t>
            </a:r>
            <a:r>
              <a:rPr lang="en-US" baseline="0" dirty="0" smtClean="0"/>
              <a:t> for underground alternative rock music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Loves new experiences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Likes to figure out how things work *CLICK*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afraid to experiment; breaking things is okay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for him to know how to fix cars because he relies on the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7B6E-2CFF-1347-9F00-091526CC89A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</a:t>
            </a:r>
            <a:r>
              <a:rPr lang="en-US" baseline="0" dirty="0" smtClean="0"/>
              <a:t>es with the flow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try to save, and understands the value of having some extra cash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7B6E-2CFF-1347-9F00-091526CC89A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should not get in the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7B6E-2CFF-1347-9F00-091526CC89A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 or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7B6E-2CFF-1347-9F00-091526CC89A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563BA20-4E4B-1941-BDE9-43E2408AE614}" type="datetimeFigureOut">
              <a:rPr lang="en-US" smtClean="0"/>
              <a:pPr/>
              <a:t>1/29/09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C3E46FF1-5F07-4943-97FB-52407AA6A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0" y="6248400"/>
            <a:ext cx="56007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1336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Basic Interaction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A2: Mobile Info System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bg2">
                    <a:lumMod val="75000"/>
                    <a:alpha val="75000"/>
                  </a:schemeClr>
                </a:solidFill>
                <a:latin typeface="Cheboygan"/>
                <a:ea typeface="+mj-ea"/>
                <a:cs typeface="Cheboygan"/>
              </a:rPr>
              <a:t>Persona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alpha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533400"/>
            <a:ext cx="2095500" cy="639762"/>
          </a:xfrm>
        </p:spPr>
        <p:txBody>
          <a:bodyPr/>
          <a:lstStyle/>
          <a:p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Carreño</a:t>
            </a:r>
            <a:endParaRPr lang="en-US" sz="42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533400"/>
            <a:ext cx="2095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Castillo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400"/>
            <a:ext cx="1714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Carlos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53340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Crisóstomo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62484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800" y="2209800"/>
            <a:ext cx="3314700" cy="373380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2057400"/>
            <a:ext cx="4343400" cy="403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29 years old,  5’ 7”,  single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ea typeface="+mj-ea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Monterrey, Mexico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ea typeface="+mj-ea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Hidden piercing 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ea typeface="+mj-ea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4</a:t>
            </a:r>
            <a:r>
              <a:rPr lang="en-US" sz="2800" baseline="300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th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 of 6 children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ea typeface="+mj-ea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2 years at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Universidad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de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Monterrey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ea typeface="+mj-ea"/>
              <a:cs typeface="Cheboygan"/>
            </a:endParaRPr>
          </a:p>
        </p:txBody>
      </p:sp>
      <p:sp>
        <p:nvSpPr>
          <p:cNvPr id="16" name="Wave 15"/>
          <p:cNvSpPr/>
          <p:nvPr/>
        </p:nvSpPr>
        <p:spPr>
          <a:xfrm rot="1800000">
            <a:off x="6781068" y="2080553"/>
            <a:ext cx="2286000" cy="914400"/>
          </a:xfrm>
          <a:prstGeom prst="wav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The Guy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533400"/>
            <a:ext cx="2095500" cy="639762"/>
          </a:xfrm>
        </p:spPr>
        <p:txBody>
          <a:bodyPr/>
          <a:lstStyle/>
          <a:p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Carreño</a:t>
            </a:r>
            <a:endParaRPr lang="en-US" sz="42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533400"/>
            <a:ext cx="2095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Castillo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400"/>
            <a:ext cx="1714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Carlos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53340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Crisóstomo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62484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5257800" y="2209800"/>
            <a:ext cx="3314700" cy="3733800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2209800"/>
            <a:ext cx="4343400" cy="3886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Lead guitarist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“The Fathers of Creation”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The ride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J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itney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driver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 by day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Flexible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schedules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Extra money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Allows for travel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257800" y="2209799"/>
            <a:ext cx="3314700" cy="3733800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ave 10"/>
          <p:cNvSpPr/>
          <p:nvPr/>
        </p:nvSpPr>
        <p:spPr>
          <a:xfrm rot="1800000">
            <a:off x="6781068" y="2080553"/>
            <a:ext cx="2286000" cy="914400"/>
          </a:xfrm>
          <a:prstGeom prst="wav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Lifestyle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533400"/>
            <a:ext cx="2095500" cy="639762"/>
          </a:xfrm>
        </p:spPr>
        <p:txBody>
          <a:bodyPr/>
          <a:lstStyle/>
          <a:p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Carreño</a:t>
            </a:r>
            <a:endParaRPr lang="en-US" sz="42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533400"/>
            <a:ext cx="2095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Castillo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400"/>
            <a:ext cx="1714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Carlos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53340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Crisóstomo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62484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5350615" y="2074015"/>
            <a:ext cx="3090972" cy="3733798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2133600"/>
            <a:ext cx="4495800" cy="434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Study abroad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in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 Europe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Open-minded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,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 outgoing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Likes meeting new people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Hands-on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Likes gadgets, electronics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Likes fixing things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Doesn’t know how to fix cars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13" name="Rounded Rectangle 12"/>
          <p:cNvSpPr/>
          <p:nvPr/>
        </p:nvSpPr>
        <p:spPr>
          <a:xfrm rot="590107">
            <a:off x="3543299" y="1219200"/>
            <a:ext cx="2209802" cy="5075238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Wave 10"/>
          <p:cNvSpPr/>
          <p:nvPr/>
        </p:nvSpPr>
        <p:spPr>
          <a:xfrm rot="1800000">
            <a:off x="6781068" y="2080553"/>
            <a:ext cx="2286000" cy="914400"/>
          </a:xfrm>
          <a:prstGeom prst="wav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Personality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533400"/>
            <a:ext cx="2095500" cy="639762"/>
          </a:xfrm>
        </p:spPr>
        <p:txBody>
          <a:bodyPr/>
          <a:lstStyle/>
          <a:p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Carreño</a:t>
            </a:r>
            <a:endParaRPr lang="en-US" sz="42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533400"/>
            <a:ext cx="2095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Castillo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400"/>
            <a:ext cx="1714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Carlos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53340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Crisóstomo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62484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19401" y="1905000"/>
            <a:ext cx="5562600" cy="434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P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rofessional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musician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Be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happy and spread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happiness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Lives life on his own terms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Doesn’t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want to be tied down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 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  -  to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one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place, career, or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woman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Money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doesn't drive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him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12" name="Wave 11"/>
          <p:cNvSpPr/>
          <p:nvPr/>
        </p:nvSpPr>
        <p:spPr>
          <a:xfrm rot="19674428">
            <a:off x="465157" y="1756603"/>
            <a:ext cx="2286000" cy="914400"/>
          </a:xfrm>
          <a:prstGeom prst="wav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Life Goals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533400"/>
            <a:ext cx="2095500" cy="639762"/>
          </a:xfrm>
        </p:spPr>
        <p:txBody>
          <a:bodyPr/>
          <a:lstStyle/>
          <a:p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Carreño</a:t>
            </a:r>
            <a:endParaRPr lang="en-US" sz="42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533400"/>
            <a:ext cx="2095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Castillo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400"/>
            <a:ext cx="1714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Carlos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53340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Crisóstomo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62484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19400" y="1981200"/>
            <a:ext cx="4876800" cy="342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Likes to feel in control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Does not want to feel incompetent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Wants efficient apps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The device is a tool; facilitator</a:t>
            </a:r>
          </a:p>
        </p:txBody>
      </p:sp>
      <p:sp>
        <p:nvSpPr>
          <p:cNvPr id="11" name="Wave 10"/>
          <p:cNvSpPr/>
          <p:nvPr/>
        </p:nvSpPr>
        <p:spPr>
          <a:xfrm rot="19674428">
            <a:off x="465157" y="1756603"/>
            <a:ext cx="2286000" cy="914400"/>
          </a:xfrm>
          <a:prstGeom prst="wav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Experience Goals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533400"/>
            <a:ext cx="2095500" cy="639762"/>
          </a:xfrm>
        </p:spPr>
        <p:txBody>
          <a:bodyPr/>
          <a:lstStyle/>
          <a:p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Carreño</a:t>
            </a:r>
            <a:endParaRPr lang="en-US" sz="42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533400"/>
            <a:ext cx="2095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Castillo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400"/>
            <a:ext cx="17145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Carlos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53340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200" dirty="0" err="1" smtClean="0">
                <a:solidFill>
                  <a:schemeClr val="bg2">
                    <a:lumMod val="75000"/>
                  </a:schemeClr>
                </a:solidFill>
                <a:latin typeface="Cheboygan"/>
                <a:ea typeface="+mj-ea"/>
                <a:cs typeface="Cheboygan"/>
              </a:rPr>
              <a:t>Crisóstomo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62484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19400" y="1981200"/>
            <a:ext cx="4876800" cy="2667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Tell me what’s wrong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Show me how to fix it</a:t>
            </a:r>
          </a:p>
          <a:p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Tell me where to go if no repair is possible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  <p:sp>
        <p:nvSpPr>
          <p:cNvPr id="13" name="Wave 12"/>
          <p:cNvSpPr/>
          <p:nvPr/>
        </p:nvSpPr>
        <p:spPr>
          <a:xfrm rot="19674428">
            <a:off x="465157" y="1756603"/>
            <a:ext cx="2286000" cy="914400"/>
          </a:xfrm>
          <a:prstGeom prst="wav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heboygan"/>
                <a:cs typeface="Cheboygan"/>
              </a:rPr>
              <a:t>End Goals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heboygan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0" y="6248400"/>
            <a:ext cx="56007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M. Azim Ali  |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 François Chu  |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Kshama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heboygan"/>
                <a:ea typeface="+mj-ea"/>
                <a:cs typeface="Cheboygan"/>
              </a:rPr>
              <a:t>Nagaraja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heboygan"/>
              <a:ea typeface="+mj-ea"/>
              <a:cs typeface="Cheboygan"/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1470446" y="-987005"/>
            <a:ext cx="6145959" cy="8324850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-685800"/>
            <a:ext cx="3657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dirty="0" smtClean="0">
                <a:solidFill>
                  <a:srgbClr val="FFFFFF">
                    <a:alpha val="51000"/>
                  </a:srgbClr>
                </a:solidFill>
                <a:latin typeface="Cheboygan"/>
                <a:cs typeface="Cheboygan"/>
              </a:rPr>
              <a:t>?</a:t>
            </a:r>
            <a:endParaRPr lang="en-US" sz="45000" dirty="0">
              <a:solidFill>
                <a:srgbClr val="FFFFFF">
                  <a:alpha val="51000"/>
                </a:srgbClr>
              </a:solidFill>
              <a:latin typeface="Cheboygan"/>
              <a:cs typeface="Cheboyg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437</Words>
  <Application>Microsoft Macintosh PowerPoint</Application>
  <PresentationFormat>On-screen Show (4:3)</PresentationFormat>
  <Paragraphs>127</Paragraphs>
  <Slides>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Travelogue</vt:lpstr>
      <vt:lpstr>Slide 1</vt:lpstr>
      <vt:lpstr>Carreño</vt:lpstr>
      <vt:lpstr>Carreño</vt:lpstr>
      <vt:lpstr>Carreño</vt:lpstr>
      <vt:lpstr>Carreño</vt:lpstr>
      <vt:lpstr>Carreño</vt:lpstr>
      <vt:lpstr>Carreño</vt:lpstr>
      <vt:lpstr>Slide 8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Azim Ali</dc:creator>
  <cp:lastModifiedBy>Azim Ali</cp:lastModifiedBy>
  <cp:revision>2</cp:revision>
  <dcterms:created xsi:type="dcterms:W3CDTF">2009-01-29T08:23:31Z</dcterms:created>
  <dcterms:modified xsi:type="dcterms:W3CDTF">2009-01-29T09:00:07Z</dcterms:modified>
</cp:coreProperties>
</file>